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257" r:id="rId4"/>
    <p:sldId id="258" r:id="rId5"/>
    <p:sldId id="260" r:id="rId6"/>
    <p:sldId id="273" r:id="rId7"/>
    <p:sldId id="259" r:id="rId8"/>
    <p:sldId id="261" r:id="rId9"/>
    <p:sldId id="262" r:id="rId10"/>
    <p:sldId id="263" r:id="rId11"/>
    <p:sldId id="264" r:id="rId12"/>
    <p:sldId id="265" r:id="rId13"/>
    <p:sldId id="268" r:id="rId14"/>
    <p:sldId id="266" r:id="rId15"/>
    <p:sldId id="267" r:id="rId16"/>
    <p:sldId id="269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EE242B"/>
    <a:srgbClr val="616321"/>
    <a:srgbClr val="2D2D2D"/>
    <a:srgbClr val="00FFFF"/>
    <a:srgbClr val="ED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DDB7D-3E88-C0C6-4DBA-4BE3649DBA51}" v="868" dt="2024-07-12T08:18:59.285"/>
    <p1510:client id="{6697C6C4-E28F-041E-3367-A61697CBDB8F}" v="944" dt="2024-07-11T21:54:40.201"/>
    <p1510:client id="{E385CEF9-A0E2-198C-F580-5F7D73B26CED}" v="93" dt="2024-07-11T22:08:20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L AHMAD" userId="S::khalil.ahmad@studentambassadors.com::4a037cab-26fb-4504-9e27-05cb90fae301" providerId="AD" clId="Web-{E385CEF9-A0E2-198C-F580-5F7D73B26CED}"/>
    <pc:docChg chg="addSld modSld">
      <pc:chgData name="KHALIL AHMAD" userId="S::khalil.ahmad@studentambassadors.com::4a037cab-26fb-4504-9e27-05cb90fae301" providerId="AD" clId="Web-{E385CEF9-A0E2-198C-F580-5F7D73B26CED}" dt="2024-07-11T22:08:20.295" v="66" actId="1076"/>
      <pc:docMkLst>
        <pc:docMk/>
      </pc:docMkLst>
      <pc:sldChg chg="addSp delSp modSp">
        <pc:chgData name="KHALIL AHMAD" userId="S::khalil.ahmad@studentambassadors.com::4a037cab-26fb-4504-9e27-05cb90fae301" providerId="AD" clId="Web-{E385CEF9-A0E2-198C-F580-5F7D73B26CED}" dt="2024-07-11T22:00:33.620" v="43" actId="1076"/>
        <pc:sldMkLst>
          <pc:docMk/>
          <pc:sldMk cId="2935845676" sldId="259"/>
        </pc:sldMkLst>
        <pc:spChg chg="del">
          <ac:chgData name="KHALIL AHMAD" userId="S::khalil.ahmad@studentambassadors.com::4a037cab-26fb-4504-9e27-05cb90fae301" providerId="AD" clId="Web-{E385CEF9-A0E2-198C-F580-5F7D73B26CED}" dt="2024-07-11T21:55:51.952" v="1"/>
          <ac:spMkLst>
            <pc:docMk/>
            <pc:sldMk cId="2935845676" sldId="259"/>
            <ac:spMk id="4" creationId="{F5154248-654F-395C-C57E-A679CBD1F1CE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1:55:53.670" v="2"/>
          <ac:spMkLst>
            <pc:docMk/>
            <pc:sldMk cId="2935845676" sldId="259"/>
            <ac:spMk id="5" creationId="{5E553220-96CE-E51F-4BD5-1999F2680727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08.494" v="36" actId="1076"/>
          <ac:spMkLst>
            <pc:docMk/>
            <pc:sldMk cId="2935845676" sldId="259"/>
            <ac:spMk id="6" creationId="{EFFABAD1-AC10-FB64-B87A-B4280FED4E16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1:59:32.383" v="26" actId="1076"/>
          <ac:spMkLst>
            <pc:docMk/>
            <pc:sldMk cId="2935845676" sldId="259"/>
            <ac:spMk id="10" creationId="{2582CA3F-EAA5-B3BA-ADA8-781EDF5965F8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20.650" v="39" actId="1076"/>
          <ac:spMkLst>
            <pc:docMk/>
            <pc:sldMk cId="2935845676" sldId="259"/>
            <ac:spMk id="11" creationId="{E8BD1BCF-425D-EE28-B1C9-7CE63F37C812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1:59:39.492" v="29"/>
          <ac:spMkLst>
            <pc:docMk/>
            <pc:sldMk cId="2935845676" sldId="259"/>
            <ac:spMk id="17" creationId="{34FF1062-337E-48F7-5CAB-A4CE13935AF1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29.604" v="42" actId="1076"/>
          <ac:spMkLst>
            <pc:docMk/>
            <pc:sldMk cId="2935845676" sldId="259"/>
            <ac:spMk id="18" creationId="{80089484-2202-CC4F-E927-A868A2F8B7E5}"/>
          </ac:spMkLst>
        </pc:spChg>
        <pc:spChg chg="del mod">
          <ac:chgData name="KHALIL AHMAD" userId="S::khalil.ahmad@studentambassadors.com::4a037cab-26fb-4504-9e27-05cb90fae301" providerId="AD" clId="Web-{E385CEF9-A0E2-198C-F580-5F7D73B26CED}" dt="2024-07-11T21:59:36.789" v="28"/>
          <ac:spMkLst>
            <pc:docMk/>
            <pc:sldMk cId="2935845676" sldId="259"/>
            <ac:spMk id="20" creationId="{48E92070-69E4-BF44-A194-25B06D765535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2:00:33.620" v="43" actId="1076"/>
          <ac:spMkLst>
            <pc:docMk/>
            <pc:sldMk cId="2935845676" sldId="259"/>
            <ac:spMk id="26" creationId="{37137B5B-3D6E-21F7-45CE-952C8B34CD7C}"/>
          </ac:spMkLst>
        </pc:spChg>
        <pc:picChg chg="del">
          <ac:chgData name="KHALIL AHMAD" userId="S::khalil.ahmad@studentambassadors.com::4a037cab-26fb-4504-9e27-05cb90fae301" providerId="AD" clId="Web-{E385CEF9-A0E2-198C-F580-5F7D73B26CED}" dt="2024-07-11T21:55:49.905" v="0"/>
          <ac:picMkLst>
            <pc:docMk/>
            <pc:sldMk cId="2935845676" sldId="259"/>
            <ac:picMk id="23" creationId="{E7239FA2-7E05-261A-B766-C633D0133F2A}"/>
          </ac:picMkLst>
        </pc:picChg>
      </pc:sldChg>
      <pc:sldChg chg="delSp modSp add replId">
        <pc:chgData name="KHALIL AHMAD" userId="S::khalil.ahmad@studentambassadors.com::4a037cab-26fb-4504-9e27-05cb90fae301" providerId="AD" clId="Web-{E385CEF9-A0E2-198C-F580-5F7D73B26CED}" dt="2024-07-11T22:08:20.295" v="66" actId="1076"/>
        <pc:sldMkLst>
          <pc:docMk/>
          <pc:sldMk cId="1877194071" sldId="260"/>
        </pc:sldMkLst>
        <pc:spChg chg="del">
          <ac:chgData name="KHALIL AHMAD" userId="S::khalil.ahmad@studentambassadors.com::4a037cab-26fb-4504-9e27-05cb90fae301" providerId="AD" clId="Web-{E385CEF9-A0E2-198C-F580-5F7D73B26CED}" dt="2024-07-11T22:00:47.026" v="46"/>
          <ac:spMkLst>
            <pc:docMk/>
            <pc:sldMk cId="1877194071" sldId="260"/>
            <ac:spMk id="6" creationId="{EFFABAD1-AC10-FB64-B87A-B4280FED4E16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2"/>
          <ac:spMkLst>
            <pc:docMk/>
            <pc:sldMk cId="1877194071" sldId="260"/>
            <ac:spMk id="10" creationId="{2582CA3F-EAA5-B3BA-ADA8-781EDF5965F8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5"/>
          <ac:spMkLst>
            <pc:docMk/>
            <pc:sldMk cId="1877194071" sldId="260"/>
            <ac:spMk id="11" creationId="{E8BD1BCF-425D-EE28-B1C9-7CE63F37C812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1"/>
          <ac:spMkLst>
            <pc:docMk/>
            <pc:sldMk cId="1877194071" sldId="260"/>
            <ac:spMk id="12" creationId="{9304AB36-88FF-4BA7-7B7D-3B0082FB5045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0"/>
          <ac:spMkLst>
            <pc:docMk/>
            <pc:sldMk cId="1877194071" sldId="260"/>
            <ac:spMk id="13" creationId="{50BD954C-1299-6834-755A-AA90F9A53455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9"/>
          <ac:spMkLst>
            <pc:docMk/>
            <pc:sldMk cId="1877194071" sldId="260"/>
            <ac:spMk id="14" creationId="{557E97C4-A648-F7D9-D452-CE46F2936871}"/>
          </ac:spMkLst>
        </pc:spChg>
        <pc:spChg chg="del mod">
          <ac:chgData name="KHALIL AHMAD" userId="S::khalil.ahmad@studentambassadors.com::4a037cab-26fb-4504-9e27-05cb90fae301" providerId="AD" clId="Web-{E385CEF9-A0E2-198C-F580-5F7D73B26CED}" dt="2024-07-11T22:04:47.896" v="56"/>
          <ac:spMkLst>
            <pc:docMk/>
            <pc:sldMk cId="1877194071" sldId="260"/>
            <ac:spMk id="18" creationId="{80089484-2202-CC4F-E927-A868A2F8B7E5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2:08:20.295" v="66" actId="1076"/>
          <ac:spMkLst>
            <pc:docMk/>
            <pc:sldMk cId="1877194071" sldId="260"/>
            <ac:spMk id="19" creationId="{65BAE7B1-2A97-107E-E031-2374E6E8DE88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7"/>
          <ac:spMkLst>
            <pc:docMk/>
            <pc:sldMk cId="1877194071" sldId="260"/>
            <ac:spMk id="26" creationId="{37137B5B-3D6E-21F7-45CE-952C8B34CD7C}"/>
          </ac:spMkLst>
        </pc:spChg>
        <pc:grpChg chg="del">
          <ac:chgData name="KHALIL AHMAD" userId="S::khalil.ahmad@studentambassadors.com::4a037cab-26fb-4504-9e27-05cb90fae301" providerId="AD" clId="Web-{E385CEF9-A0E2-198C-F580-5F7D73B26CED}" dt="2024-07-11T22:00:47.026" v="48"/>
          <ac:grpSpMkLst>
            <pc:docMk/>
            <pc:sldMk cId="1877194071" sldId="260"/>
            <ac:grpSpMk id="16" creationId="{0FC0234A-5CE3-F455-5C6B-BE4A3416B243}"/>
          </ac:grpSpMkLst>
        </pc:grpChg>
        <pc:picChg chg="del">
          <ac:chgData name="KHALIL AHMAD" userId="S::khalil.ahmad@studentambassadors.com::4a037cab-26fb-4504-9e27-05cb90fae301" providerId="AD" clId="Web-{E385CEF9-A0E2-198C-F580-5F7D73B26CED}" dt="2024-07-11T22:00:47.026" v="53"/>
          <ac:picMkLst>
            <pc:docMk/>
            <pc:sldMk cId="1877194071" sldId="260"/>
            <ac:picMk id="2" creationId="{23A9710E-3C48-29FC-75B8-6D8AF3E50961}"/>
          </ac:picMkLst>
        </pc:picChg>
      </pc:sldChg>
    </pc:docChg>
  </pc:docChgLst>
  <pc:docChgLst>
    <pc:chgData name="KHALIL AHMAD" userId="S::khalil.ahmad@studentambassadors.com::4a037cab-26fb-4504-9e27-05cb90fae301" providerId="AD" clId="Web-{6697C6C4-E28F-041E-3367-A61697CBDB8F}"/>
    <pc:docChg chg="addSld modSld">
      <pc:chgData name="KHALIL AHMAD" userId="S::khalil.ahmad@studentambassadors.com::4a037cab-26fb-4504-9e27-05cb90fae301" providerId="AD" clId="Web-{6697C6C4-E28F-041E-3367-A61697CBDB8F}" dt="2024-07-11T21:54:40.201" v="636"/>
      <pc:docMkLst>
        <pc:docMk/>
      </pc:docMkLst>
      <pc:sldChg chg="addSp delSp modSp mod modTransition setBg">
        <pc:chgData name="KHALIL AHMAD" userId="S::khalil.ahmad@studentambassadors.com::4a037cab-26fb-4504-9e27-05cb90fae301" providerId="AD" clId="Web-{6697C6C4-E28F-041E-3367-A61697CBDB8F}" dt="2024-07-11T20:55:08.549" v="311"/>
        <pc:sldMkLst>
          <pc:docMk/>
          <pc:sldMk cId="109857222" sldId="256"/>
        </pc:sldMkLst>
        <pc:spChg chg="del">
          <ac:chgData name="KHALIL AHMAD" userId="S::khalil.ahmad@studentambassadors.com::4a037cab-26fb-4504-9e27-05cb90fae301" providerId="AD" clId="Web-{6697C6C4-E28F-041E-3367-A61697CBDB8F}" dt="2024-07-11T19:39:43.03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HALIL AHMAD" userId="S::khalil.ahmad@studentambassadors.com::4a037cab-26fb-4504-9e27-05cb90fae301" providerId="AD" clId="Web-{6697C6C4-E28F-041E-3367-A61697CBDB8F}" dt="2024-07-11T19:39:47.865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19:44:31.751" v="31"/>
          <ac:spMkLst>
            <pc:docMk/>
            <pc:sldMk cId="109857222" sldId="256"/>
            <ac:spMk id="4" creationId="{F5154248-654F-395C-C57E-A679CBD1F1CE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19:44:31.751" v="32"/>
          <ac:spMkLst>
            <pc:docMk/>
            <pc:sldMk cId="109857222" sldId="256"/>
            <ac:spMk id="5" creationId="{5E553220-96CE-E51F-4BD5-1999F268072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03:26.825" v="98"/>
          <ac:spMkLst>
            <pc:docMk/>
            <pc:sldMk cId="109857222" sldId="256"/>
            <ac:spMk id="7" creationId="{FA177E33-CE53-571C-2A32-DB4F04B7E60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04:55.110" v="120" actId="1076"/>
          <ac:spMkLst>
            <pc:docMk/>
            <pc:sldMk cId="109857222" sldId="256"/>
            <ac:spMk id="8" creationId="{0366F571-02F7-8A29-8071-CE1BEA2EFCA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28:15.739" v="124" actId="14100"/>
          <ac:spMkLst>
            <pc:docMk/>
            <pc:sldMk cId="109857222" sldId="256"/>
            <ac:spMk id="9" creationId="{751BF849-4205-2431-ADCA-8733D51E777A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34:55.879" v="185" actId="1076"/>
          <ac:spMkLst>
            <pc:docMk/>
            <pc:sldMk cId="109857222" sldId="256"/>
            <ac:spMk id="10" creationId="{7E72932D-C551-EA6D-77B6-6D23B9904B00}"/>
          </ac:spMkLst>
        </pc:spChg>
        <pc:grpChg chg="add mod">
          <ac:chgData name="KHALIL AHMAD" userId="S::khalil.ahmad@studentambassadors.com::4a037cab-26fb-4504-9e27-05cb90fae301" providerId="AD" clId="Web-{6697C6C4-E28F-041E-3367-A61697CBDB8F}" dt="2024-07-11T20:02:05.978" v="72" actId="1076"/>
          <ac:grpSpMkLst>
            <pc:docMk/>
            <pc:sldMk cId="109857222" sldId="256"/>
            <ac:grpSpMk id="6" creationId="{0F8D486B-F803-333E-77DC-F1DE45D22926}"/>
          </ac:grpSpMkLst>
        </pc:grpChg>
        <pc:picChg chg="add mod">
          <ac:chgData name="KHALIL AHMAD" userId="S::khalil.ahmad@studentambassadors.com::4a037cab-26fb-4504-9e27-05cb90fae301" providerId="AD" clId="Web-{6697C6C4-E28F-041E-3367-A61697CBDB8F}" dt="2024-07-11T20:27:40.894" v="123" actId="14100"/>
          <ac:picMkLst>
            <pc:docMk/>
            <pc:sldMk cId="109857222" sldId="256"/>
            <ac:picMk id="2" creationId="{AA716EB1-CA4A-90D6-E017-A2EC98D4E3FE}"/>
          </ac:picMkLst>
        </pc:picChg>
      </pc:sldChg>
      <pc:sldChg chg="addSp delSp modSp add replId modTransition addAnim delAnim">
        <pc:chgData name="KHALIL AHMAD" userId="S::khalil.ahmad@studentambassadors.com::4a037cab-26fb-4504-9e27-05cb90fae301" providerId="AD" clId="Web-{6697C6C4-E28F-041E-3367-A61697CBDB8F}" dt="2024-07-11T21:23:14.205" v="517"/>
        <pc:sldMkLst>
          <pc:docMk/>
          <pc:sldMk cId="1716350048" sldId="257"/>
        </pc:sldMkLst>
        <pc:spChg chg="add mod ord">
          <ac:chgData name="KHALIL AHMAD" userId="S::khalil.ahmad@studentambassadors.com::4a037cab-26fb-4504-9e27-05cb90fae301" providerId="AD" clId="Web-{6697C6C4-E28F-041E-3367-A61697CBDB8F}" dt="2024-07-11T20:48:04.955" v="216"/>
          <ac:spMkLst>
            <pc:docMk/>
            <pc:sldMk cId="1716350048" sldId="257"/>
            <ac:spMk id="3" creationId="{C0510BBB-EE1D-6DD3-2855-0A2253582AC8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1:06:45.122" v="497" actId="1076"/>
          <ac:spMkLst>
            <pc:docMk/>
            <pc:sldMk cId="1716350048" sldId="257"/>
            <ac:spMk id="4" creationId="{F5154248-654F-395C-C57E-A679CBD1F1CE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0:59:19.339" v="385" actId="1076"/>
          <ac:spMkLst>
            <pc:docMk/>
            <pc:sldMk cId="1716350048" sldId="257"/>
            <ac:spMk id="5" creationId="{5E553220-96CE-E51F-4BD5-1999F2680727}"/>
          </ac:spMkLst>
        </pc:spChg>
        <pc:spChg chg="del mod ord topLvl">
          <ac:chgData name="KHALIL AHMAD" userId="S::khalil.ahmad@studentambassadors.com::4a037cab-26fb-4504-9e27-05cb90fae301" providerId="AD" clId="Web-{6697C6C4-E28F-041E-3367-A61697CBDB8F}" dt="2024-07-11T20:50:26.085" v="249"/>
          <ac:spMkLst>
            <pc:docMk/>
            <pc:sldMk cId="1716350048" sldId="257"/>
            <ac:spMk id="7" creationId="{FA177E33-CE53-571C-2A32-DB4F04B7E607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1:06:10.730" v="490" actId="14100"/>
          <ac:spMkLst>
            <pc:docMk/>
            <pc:sldMk cId="1716350048" sldId="257"/>
            <ac:spMk id="8" creationId="{0366F571-02F7-8A29-8071-CE1BEA2EFCA1}"/>
          </ac:spMkLst>
        </pc:spChg>
        <pc:spChg chg="mod ord">
          <ac:chgData name="KHALIL AHMAD" userId="S::khalil.ahmad@studentambassadors.com::4a037cab-26fb-4504-9e27-05cb90fae301" providerId="AD" clId="Web-{6697C6C4-E28F-041E-3367-A61697CBDB8F}" dt="2024-07-11T20:48:05.002" v="217"/>
          <ac:spMkLst>
            <pc:docMk/>
            <pc:sldMk cId="1716350048" sldId="257"/>
            <ac:spMk id="9" creationId="{751BF849-4205-2431-ADCA-8733D51E777A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0:48:44.878" v="222"/>
          <ac:spMkLst>
            <pc:docMk/>
            <pc:sldMk cId="1716350048" sldId="257"/>
            <ac:spMk id="11" creationId="{F51A1817-123D-49E4-40B4-9A80E44F9264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1:55.917" v="259"/>
          <ac:spMkLst>
            <pc:docMk/>
            <pc:sldMk cId="1716350048" sldId="257"/>
            <ac:spMk id="13" creationId="{83B3641D-28D0-D947-347B-4EFA1C4E6E21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4:06.468" v="291"/>
          <ac:spMkLst>
            <pc:docMk/>
            <pc:sldMk cId="1716350048" sldId="257"/>
            <ac:spMk id="15" creationId="{0AC506F4-233F-5430-41FC-C3D09C2A2FB4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4:09.531" v="293"/>
          <ac:spMkLst>
            <pc:docMk/>
            <pc:sldMk cId="1716350048" sldId="257"/>
            <ac:spMk id="17" creationId="{7B3FF482-25BF-0ACC-37BD-96827995B212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13:36.606" v="511" actId="14100"/>
          <ac:spMkLst>
            <pc:docMk/>
            <pc:sldMk cId="1716350048" sldId="257"/>
            <ac:spMk id="19" creationId="{65BAE7B1-2A97-107E-E031-2374E6E8DE88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6:03.308" v="488" actId="1076"/>
          <ac:spMkLst>
            <pc:docMk/>
            <pc:sldMk cId="1716350048" sldId="257"/>
            <ac:spMk id="20" creationId="{5672B8DF-0686-02D9-3B4C-36B2A677BC7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6:00.667" v="487" actId="1076"/>
          <ac:spMkLst>
            <pc:docMk/>
            <pc:sldMk cId="1716350048" sldId="257"/>
            <ac:spMk id="21" creationId="{9B39E744-6B30-AB11-89A5-D3E008766C83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5:56.729" v="486" actId="1076"/>
          <ac:spMkLst>
            <pc:docMk/>
            <pc:sldMk cId="1716350048" sldId="257"/>
            <ac:spMk id="22" creationId="{1E8A72E1-E96F-5CFC-C087-62B258A61408}"/>
          </ac:spMkLst>
        </pc:spChg>
        <pc:grpChg chg="del mod">
          <ac:chgData name="KHALIL AHMAD" userId="S::khalil.ahmad@studentambassadors.com::4a037cab-26fb-4504-9e27-05cb90fae301" providerId="AD" clId="Web-{6697C6C4-E28F-041E-3367-A61697CBDB8F}" dt="2024-07-11T20:32:55.890" v="151"/>
          <ac:grpSpMkLst>
            <pc:docMk/>
            <pc:sldMk cId="1716350048" sldId="257"/>
            <ac:grpSpMk id="6" creationId="{0F8D486B-F803-333E-77DC-F1DE45D22926}"/>
          </ac:grpSpMkLst>
        </pc:grpChg>
        <pc:grpChg chg="add del mod ord">
          <ac:chgData name="KHALIL AHMAD" userId="S::khalil.ahmad@studentambassadors.com::4a037cab-26fb-4504-9e27-05cb90fae301" providerId="AD" clId="Web-{6697C6C4-E28F-041E-3367-A61697CBDB8F}" dt="2024-07-11T20:50:26.085" v="249"/>
          <ac:grpSpMkLst>
            <pc:docMk/>
            <pc:sldMk cId="1716350048" sldId="257"/>
            <ac:grpSpMk id="10" creationId="{C508E3D4-B355-385C-3E92-F4A52399638E}"/>
          </ac:grpSpMkLst>
        </pc:grpChg>
        <pc:grpChg chg="add mod">
          <ac:chgData name="KHALIL AHMAD" userId="S::khalil.ahmad@studentambassadors.com::4a037cab-26fb-4504-9e27-05cb90fae301" providerId="AD" clId="Web-{6697C6C4-E28F-041E-3367-A61697CBDB8F}" dt="2024-07-11T21:19:20.228" v="515" actId="1076"/>
          <ac:grpSpMkLst>
            <pc:docMk/>
            <pc:sldMk cId="1716350048" sldId="257"/>
            <ac:grpSpMk id="24" creationId="{723AD127-7D7A-83F9-BFBD-9C6A65103E22}"/>
          </ac:grpSpMkLst>
        </pc:grpChg>
        <pc:picChg chg="del">
          <ac:chgData name="KHALIL AHMAD" userId="S::khalil.ahmad@studentambassadors.com::4a037cab-26fb-4504-9e27-05cb90fae301" providerId="AD" clId="Web-{6697C6C4-E28F-041E-3367-A61697CBDB8F}" dt="2024-07-11T20:31:10.839" v="126"/>
          <ac:picMkLst>
            <pc:docMk/>
            <pc:sldMk cId="1716350048" sldId="257"/>
            <ac:picMk id="2" creationId="{AA716EB1-CA4A-90D6-E017-A2EC98D4E3FE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05:06.852" v="482" actId="1076"/>
          <ac:picMkLst>
            <pc:docMk/>
            <pc:sldMk cId="1716350048" sldId="257"/>
            <ac:picMk id="23" creationId="{E7239FA2-7E05-261A-B766-C633D0133F2A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07:04.857" v="501" actId="1076"/>
          <ac:picMkLst>
            <pc:docMk/>
            <pc:sldMk cId="1716350048" sldId="257"/>
            <ac:picMk id="26" creationId="{41045F88-F338-4A00-75DC-D5EFFD95168C}"/>
          </ac:picMkLst>
        </pc:picChg>
      </pc:sldChg>
      <pc:sldChg chg="addSp delSp modSp add replId">
        <pc:chgData name="KHALIL AHMAD" userId="S::khalil.ahmad@studentambassadors.com::4a037cab-26fb-4504-9e27-05cb90fae301" providerId="AD" clId="Web-{6697C6C4-E28F-041E-3367-A61697CBDB8F}" dt="2024-07-11T21:39:16.683" v="549" actId="1076"/>
        <pc:sldMkLst>
          <pc:docMk/>
          <pc:sldMk cId="1222150777" sldId="258"/>
        </pc:sldMkLst>
        <pc:spChg chg="mod">
          <ac:chgData name="KHALIL AHMAD" userId="S::khalil.ahmad@studentambassadors.com::4a037cab-26fb-4504-9e27-05cb90fae301" providerId="AD" clId="Web-{6697C6C4-E28F-041E-3367-A61697CBDB8F}" dt="2024-07-11T21:10:11.786" v="506" actId="1076"/>
          <ac:spMkLst>
            <pc:docMk/>
            <pc:sldMk cId="1222150777" sldId="258"/>
            <ac:spMk id="4" creationId="{F5154248-654F-395C-C57E-A679CBD1F1CE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1:10:17.630" v="508" actId="1076"/>
          <ac:spMkLst>
            <pc:docMk/>
            <pc:sldMk cId="1222150777" sldId="258"/>
            <ac:spMk id="5" creationId="{5E553220-96CE-E51F-4BD5-1999F2680727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9:16.683" v="549" actId="1076"/>
          <ac:spMkLst>
            <pc:docMk/>
            <pc:sldMk cId="1222150777" sldId="258"/>
            <ac:spMk id="19" creationId="{65BAE7B1-2A97-107E-E031-2374E6E8DE88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0:46.445" v="534" actId="20577"/>
          <ac:spMkLst>
            <pc:docMk/>
            <pc:sldMk cId="1222150777" sldId="258"/>
            <ac:spMk id="20" creationId="{5672B8DF-0686-02D9-3B4C-36B2A677BC71}"/>
          </ac:spMkLst>
        </pc:spChg>
        <pc:grpChg chg="del">
          <ac:chgData name="KHALIL AHMAD" userId="S::khalil.ahmad@studentambassadors.com::4a037cab-26fb-4504-9e27-05cb90fae301" providerId="AD" clId="Web-{6697C6C4-E28F-041E-3367-A61697CBDB8F}" dt="2024-07-11T21:30:47.617" v="535"/>
          <ac:grpSpMkLst>
            <pc:docMk/>
            <pc:sldMk cId="1222150777" sldId="258"/>
            <ac:grpSpMk id="24" creationId="{723AD127-7D7A-83F9-BFBD-9C6A65103E22}"/>
          </ac:grpSpMkLst>
        </pc:grpChg>
        <pc:picChg chg="add del mod">
          <ac:chgData name="KHALIL AHMAD" userId="S::khalil.ahmad@studentambassadors.com::4a037cab-26fb-4504-9e27-05cb90fae301" providerId="AD" clId="Web-{6697C6C4-E28F-041E-3367-A61697CBDB8F}" dt="2024-07-11T21:30:41.789" v="533"/>
          <ac:picMkLst>
            <pc:docMk/>
            <pc:sldMk cId="1222150777" sldId="258"/>
            <ac:picMk id="2" creationId="{56C3F81D-135B-FC29-46C9-6AAA5CBF8046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38:27.009" v="544" actId="1076"/>
          <ac:picMkLst>
            <pc:docMk/>
            <pc:sldMk cId="1222150777" sldId="258"/>
            <ac:picMk id="6" creationId="{E7ADAEF3-8F07-535D-15EC-01FB64543E40}"/>
          </ac:picMkLst>
        </pc:picChg>
        <pc:picChg chg="mod">
          <ac:chgData name="KHALIL AHMAD" userId="S::khalil.ahmad@studentambassadors.com::4a037cab-26fb-4504-9e27-05cb90fae301" providerId="AD" clId="Web-{6697C6C4-E28F-041E-3367-A61697CBDB8F}" dt="2024-07-11T21:10:24.770" v="510" actId="1076"/>
          <ac:picMkLst>
            <pc:docMk/>
            <pc:sldMk cId="1222150777" sldId="258"/>
            <ac:picMk id="23" creationId="{E7239FA2-7E05-261A-B766-C633D0133F2A}"/>
          </ac:picMkLst>
        </pc:picChg>
        <pc:picChg chg="del">
          <ac:chgData name="KHALIL AHMAD" userId="S::khalil.ahmad@studentambassadors.com::4a037cab-26fb-4504-9e27-05cb90fae301" providerId="AD" clId="Web-{6697C6C4-E28F-041E-3367-A61697CBDB8F}" dt="2024-07-11T21:27:36.094" v="529"/>
          <ac:picMkLst>
            <pc:docMk/>
            <pc:sldMk cId="1222150777" sldId="258"/>
            <ac:picMk id="26" creationId="{41045F88-F338-4A00-75DC-D5EFFD95168C}"/>
          </ac:picMkLst>
        </pc:picChg>
      </pc:sldChg>
      <pc:sldChg chg="addSp delSp modSp add replId">
        <pc:chgData name="KHALIL AHMAD" userId="S::khalil.ahmad@studentambassadors.com::4a037cab-26fb-4504-9e27-05cb90fae301" providerId="AD" clId="Web-{6697C6C4-E28F-041E-3367-A61697CBDB8F}" dt="2024-07-11T21:54:40.201" v="636"/>
        <pc:sldMkLst>
          <pc:docMk/>
          <pc:sldMk cId="2935845676" sldId="259"/>
        </pc:sldMkLst>
        <pc:spChg chg="add mod">
          <ac:chgData name="KHALIL AHMAD" userId="S::khalil.ahmad@studentambassadors.com::4a037cab-26fb-4504-9e27-05cb90fae301" providerId="AD" clId="Web-{6697C6C4-E28F-041E-3367-A61697CBDB8F}" dt="2024-07-11T21:49:19.033" v="588"/>
          <ac:spMkLst>
            <pc:docMk/>
            <pc:sldMk cId="2935845676" sldId="259"/>
            <ac:spMk id="10" creationId="{2582CA3F-EAA5-B3BA-ADA8-781EDF5965F8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1:48:28.734" v="577"/>
          <ac:spMkLst>
            <pc:docMk/>
            <pc:sldMk cId="2935845676" sldId="259"/>
            <ac:spMk id="11" creationId="{DA44D4C5-4CF8-81AB-6A24-4341F8587C1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1:38.445" v="623" actId="1076"/>
          <ac:spMkLst>
            <pc:docMk/>
            <pc:sldMk cId="2935845676" sldId="259"/>
            <ac:spMk id="12" creationId="{9304AB36-88FF-4BA7-7B7D-3B0082FB5045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49:49.284" v="596"/>
          <ac:spMkLst>
            <pc:docMk/>
            <pc:sldMk cId="2935845676" sldId="259"/>
            <ac:spMk id="13" creationId="{50BD954C-1299-6834-755A-AA90F9A53455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1:38.460" v="624" actId="1076"/>
          <ac:spMkLst>
            <pc:docMk/>
            <pc:sldMk cId="2935845676" sldId="259"/>
            <ac:spMk id="14" creationId="{557E97C4-A648-F7D9-D452-CE46F293687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0:46.208" v="616" actId="1076"/>
          <ac:spMkLst>
            <pc:docMk/>
            <pc:sldMk cId="2935845676" sldId="259"/>
            <ac:spMk id="15" creationId="{E401E04A-C472-6E87-328E-EDFCD0F0165E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3:42.434" v="626"/>
          <ac:spMkLst>
            <pc:docMk/>
            <pc:sldMk cId="2935845676" sldId="259"/>
            <ac:spMk id="17" creationId="{34FF1062-337E-48F7-5CAB-A4CE13935AF1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01.856" v="628"/>
          <ac:spMkLst>
            <pc:docMk/>
            <pc:sldMk cId="2935845676" sldId="259"/>
            <ac:spMk id="18" creationId="{B7EC40EE-93CE-AD68-FA27-194EDCAE8928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9:24.902" v="551" actId="1076"/>
          <ac:spMkLst>
            <pc:docMk/>
            <pc:sldMk cId="2935845676" sldId="259"/>
            <ac:spMk id="19" creationId="{65BAE7B1-2A97-107E-E031-2374E6E8DE88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4:01.888" v="629"/>
          <ac:spMkLst>
            <pc:docMk/>
            <pc:sldMk cId="2935845676" sldId="259"/>
            <ac:spMk id="20" creationId="{48E92070-69E4-BF44-A194-25B06D765535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08.997" v="631"/>
          <ac:spMkLst>
            <pc:docMk/>
            <pc:sldMk cId="2935845676" sldId="259"/>
            <ac:spMk id="21" creationId="{D009CD4E-1D9C-427E-E6D1-35E7C9FD9A52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10.544" v="633"/>
          <ac:spMkLst>
            <pc:docMk/>
            <pc:sldMk cId="2935845676" sldId="259"/>
            <ac:spMk id="22" creationId="{CEEAEB3A-BCAE-5007-0C91-25CB90434A18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37.701" v="635"/>
          <ac:spMkLst>
            <pc:docMk/>
            <pc:sldMk cId="2935845676" sldId="259"/>
            <ac:spMk id="24" creationId="{FF55E5DD-156C-80C5-E9CE-76DB34EC81BF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4:40.201" v="636"/>
          <ac:spMkLst>
            <pc:docMk/>
            <pc:sldMk cId="2935845676" sldId="259"/>
            <ac:spMk id="26" creationId="{37137B5B-3D6E-21F7-45CE-952C8B34CD7C}"/>
          </ac:spMkLst>
        </pc:spChg>
        <pc:grpChg chg="add mod">
          <ac:chgData name="KHALIL AHMAD" userId="S::khalil.ahmad@studentambassadors.com::4a037cab-26fb-4504-9e27-05cb90fae301" providerId="AD" clId="Web-{6697C6C4-E28F-041E-3367-A61697CBDB8F}" dt="2024-07-11T21:51:38.476" v="625" actId="1076"/>
          <ac:grpSpMkLst>
            <pc:docMk/>
            <pc:sldMk cId="2935845676" sldId="259"/>
            <ac:grpSpMk id="16" creationId="{0FC0234A-5CE3-F455-5C6B-BE4A3416B243}"/>
          </ac:grpSpMkLst>
        </pc:grpChg>
        <pc:picChg chg="add mod">
          <ac:chgData name="KHALIL AHMAD" userId="S::khalil.ahmad@studentambassadors.com::4a037cab-26fb-4504-9e27-05cb90fae301" providerId="AD" clId="Web-{6697C6C4-E28F-041E-3367-A61697CBDB8F}" dt="2024-07-11T21:47:54.921" v="571" actId="1076"/>
          <ac:picMkLst>
            <pc:docMk/>
            <pc:sldMk cId="2935845676" sldId="259"/>
            <ac:picMk id="2" creationId="{23A9710E-3C48-29FC-75B8-6D8AF3E50961}"/>
          </ac:picMkLst>
        </pc:picChg>
        <pc:picChg chg="del">
          <ac:chgData name="KHALIL AHMAD" userId="S::khalil.ahmad@studentambassadors.com::4a037cab-26fb-4504-9e27-05cb90fae301" providerId="AD" clId="Web-{6697C6C4-E28F-041E-3367-A61697CBDB8F}" dt="2024-07-11T21:39:03.354" v="546"/>
          <ac:picMkLst>
            <pc:docMk/>
            <pc:sldMk cId="2935845676" sldId="259"/>
            <ac:picMk id="6" creationId="{E7ADAEF3-8F07-535D-15EC-01FB64543E40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51:02.850" v="621" actId="1076"/>
          <ac:picMkLst>
            <pc:docMk/>
            <pc:sldMk cId="2935845676" sldId="259"/>
            <ac:picMk id="7" creationId="{927E0D76-D03E-0372-6D17-B39ED367A874}"/>
          </ac:picMkLst>
        </pc:picChg>
      </pc:sldChg>
    </pc:docChg>
  </pc:docChgLst>
  <pc:docChgLst>
    <pc:chgData name="KHALIL AHMAD" userId="S::khalil.ahmad@studentambassadors.com::4a037cab-26fb-4504-9e27-05cb90fae301" providerId="AD" clId="Web-{0DDDDB7D-3E88-C0C6-4DBA-4BE3649DBA51}"/>
    <pc:docChg chg="addSld modSld">
      <pc:chgData name="KHALIL AHMAD" userId="S::khalil.ahmad@studentambassadors.com::4a037cab-26fb-4504-9e27-05cb90fae301" providerId="AD" clId="Web-{0DDDDB7D-3E88-C0C6-4DBA-4BE3649DBA51}" dt="2024-07-12T08:18:59.285" v="563"/>
      <pc:docMkLst>
        <pc:docMk/>
      </pc:docMkLst>
      <pc:sldChg chg="addAnim delAnim">
        <pc:chgData name="KHALIL AHMAD" userId="S::khalil.ahmad@studentambassadors.com::4a037cab-26fb-4504-9e27-05cb90fae301" providerId="AD" clId="Web-{0DDDDB7D-3E88-C0C6-4DBA-4BE3649DBA51}" dt="2024-07-12T08:14:41.305" v="543"/>
        <pc:sldMkLst>
          <pc:docMk/>
          <pc:sldMk cId="1716350048" sldId="257"/>
        </pc:sldMkLst>
      </pc:sldChg>
      <pc:sldChg chg="modSp addAnim">
        <pc:chgData name="KHALIL AHMAD" userId="S::khalil.ahmad@studentambassadors.com::4a037cab-26fb-4504-9e27-05cb90fae301" providerId="AD" clId="Web-{0DDDDB7D-3E88-C0C6-4DBA-4BE3649DBA51}" dt="2024-07-12T08:18:59.285" v="563"/>
        <pc:sldMkLst>
          <pc:docMk/>
          <pc:sldMk cId="1222150777" sldId="258"/>
        </pc:sldMkLst>
        <pc:picChg chg="mod">
          <ac:chgData name="KHALIL AHMAD" userId="S::khalil.ahmad@studentambassadors.com::4a037cab-26fb-4504-9e27-05cb90fae301" providerId="AD" clId="Web-{0DDDDB7D-3E88-C0C6-4DBA-4BE3649DBA51}" dt="2024-07-12T08:18:49.425" v="562" actId="1076"/>
          <ac:picMkLst>
            <pc:docMk/>
            <pc:sldMk cId="1222150777" sldId="258"/>
            <ac:picMk id="6" creationId="{E7ADAEF3-8F07-535D-15EC-01FB64543E40}"/>
          </ac:picMkLst>
        </pc:picChg>
      </pc:sldChg>
      <pc:sldChg chg="addSp modSp addAnim modAnim">
        <pc:chgData name="KHALIL AHMAD" userId="S::khalil.ahmad@studentambassadors.com::4a037cab-26fb-4504-9e27-05cb90fae301" providerId="AD" clId="Web-{0DDDDB7D-3E88-C0C6-4DBA-4BE3649DBA51}" dt="2024-07-12T08:16:53.763" v="557"/>
        <pc:sldMkLst>
          <pc:docMk/>
          <pc:sldMk cId="2935845676" sldId="259"/>
        </pc:sldMkLst>
        <pc:spChg chg="mod">
          <ac:chgData name="KHALIL AHMAD" userId="S::khalil.ahmad@studentambassadors.com::4a037cab-26fb-4504-9e27-05cb90fae301" providerId="AD" clId="Web-{0DDDDB7D-3E88-C0C6-4DBA-4BE3649DBA51}" dt="2024-07-12T08:07:01.486" v="496" actId="1076"/>
          <ac:spMkLst>
            <pc:docMk/>
            <pc:sldMk cId="2935845676" sldId="259"/>
            <ac:spMk id="6" creationId="{EFFABAD1-AC10-FB64-B87A-B4280FED4E16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6:55.376" v="495" actId="1076"/>
          <ac:spMkLst>
            <pc:docMk/>
            <pc:sldMk cId="2935845676" sldId="259"/>
            <ac:spMk id="11" creationId="{E8BD1BCF-425D-EE28-B1C9-7CE63F37C812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31.096" v="502" actId="1076"/>
          <ac:spMkLst>
            <pc:docMk/>
            <pc:sldMk cId="2935845676" sldId="259"/>
            <ac:spMk id="12" creationId="{9304AB36-88FF-4BA7-7B7D-3B0082FB5045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8:03.863" v="505" actId="1076"/>
          <ac:spMkLst>
            <pc:docMk/>
            <pc:sldMk cId="2935845676" sldId="259"/>
            <ac:spMk id="14" creationId="{557E97C4-A648-F7D9-D452-CE46F2936871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9:08.976" v="510" actId="1076"/>
          <ac:spMkLst>
            <pc:docMk/>
            <pc:sldMk cId="2935845676" sldId="259"/>
            <ac:spMk id="15" creationId="{E401E04A-C472-6E87-328E-EDFCD0F0165E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07:15.736" v="498" actId="1076"/>
          <ac:spMkLst>
            <pc:docMk/>
            <pc:sldMk cId="2935845676" sldId="259"/>
            <ac:spMk id="17" creationId="{5B6E71DE-453D-E79B-2157-33BD4493560F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40.300" v="504" actId="1076"/>
          <ac:spMkLst>
            <pc:docMk/>
            <pc:sldMk cId="2935845676" sldId="259"/>
            <ac:spMk id="18" creationId="{80089484-2202-CC4F-E927-A868A2F8B7E5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07:27.190" v="501" actId="20577"/>
          <ac:spMkLst>
            <pc:docMk/>
            <pc:sldMk cId="2935845676" sldId="259"/>
            <ac:spMk id="20" creationId="{1C5A8563-CED1-483D-0A53-D9922D6CFDA5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5:35.651" v="551" actId="1076"/>
          <ac:spMkLst>
            <pc:docMk/>
            <pc:sldMk cId="2935845676" sldId="259"/>
            <ac:spMk id="22" creationId="{A97AFC10-75A7-52D6-151A-131F1F5252A2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5:38.432" v="553" actId="1076"/>
          <ac:spMkLst>
            <pc:docMk/>
            <pc:sldMk cId="2935845676" sldId="259"/>
            <ac:spMk id="24" creationId="{40F1992C-5BE0-7AD7-882C-9FC1EE9A065C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40.300" v="503" actId="1076"/>
          <ac:spMkLst>
            <pc:docMk/>
            <pc:sldMk cId="2935845676" sldId="259"/>
            <ac:spMk id="26" creationId="{37137B5B-3D6E-21F7-45CE-952C8B34CD7C}"/>
          </ac:spMkLst>
        </pc:spChg>
        <pc:grpChg chg="add">
          <ac:chgData name="KHALIL AHMAD" userId="S::khalil.ahmad@studentambassadors.com::4a037cab-26fb-4504-9e27-05cb90fae301" providerId="AD" clId="Web-{0DDDDB7D-3E88-C0C6-4DBA-4BE3649DBA51}" dt="2024-07-12T08:06:05.827" v="474"/>
          <ac:grpSpMkLst>
            <pc:docMk/>
            <pc:sldMk cId="2935845676" sldId="259"/>
            <ac:grpSpMk id="4" creationId="{66A8786E-D10F-ABA4-D050-93404511E07E}"/>
          </ac:grpSpMkLst>
        </pc:grpChg>
      </pc:sldChg>
      <pc:sldChg chg="addSp delSp modSp addAnim delAnim">
        <pc:chgData name="KHALIL AHMAD" userId="S::khalil.ahmad@studentambassadors.com::4a037cab-26fb-4504-9e27-05cb90fae301" providerId="AD" clId="Web-{0DDDDB7D-3E88-C0C6-4DBA-4BE3649DBA51}" dt="2024-07-12T08:11:01.777" v="525" actId="1076"/>
        <pc:sldMkLst>
          <pc:docMk/>
          <pc:sldMk cId="1877194071" sldId="260"/>
        </pc:sldMkLst>
        <pc:spChg chg="add del">
          <ac:chgData name="KHALIL AHMAD" userId="S::khalil.ahmad@studentambassadors.com::4a037cab-26fb-4504-9e27-05cb90fae301" providerId="AD" clId="Web-{0DDDDB7D-3E88-C0C6-4DBA-4BE3649DBA51}" dt="2024-07-12T08:10:45.886" v="519"/>
          <ac:spMkLst>
            <pc:docMk/>
            <pc:sldMk cId="1877194071" sldId="260"/>
            <ac:spMk id="7" creationId="{5D9178D6-09C9-C7B2-FF73-EB58A3D1EA16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1:01.777" v="525" actId="1076"/>
          <ac:spMkLst>
            <pc:docMk/>
            <pc:sldMk cId="1877194071" sldId="260"/>
            <ac:spMk id="11" creationId="{694C02C9-7E04-E181-BB9E-EA5F75D146A8}"/>
          </ac:spMkLst>
        </pc:spChg>
        <pc:spChg chg="del mod">
          <ac:chgData name="KHALIL AHMAD" userId="S::khalil.ahmad@studentambassadors.com::4a037cab-26fb-4504-9e27-05cb90fae301" providerId="AD" clId="Web-{0DDDDB7D-3E88-C0C6-4DBA-4BE3649DBA51}" dt="2024-07-12T08:10:43.480" v="517"/>
          <ac:spMkLst>
            <pc:docMk/>
            <pc:sldMk cId="1877194071" sldId="260"/>
            <ac:spMk id="19" creationId="{65BAE7B1-2A97-107E-E031-2374E6E8DE88}"/>
          </ac:spMkLst>
        </pc:spChg>
        <pc:picChg chg="add del mod">
          <ac:chgData name="KHALIL AHMAD" userId="S::khalil.ahmad@studentambassadors.com::4a037cab-26fb-4504-9e27-05cb90fae301" providerId="AD" clId="Web-{0DDDDB7D-3E88-C0C6-4DBA-4BE3649DBA51}" dt="2024-07-12T06:23:54.514" v="5"/>
          <ac:picMkLst>
            <pc:docMk/>
            <pc:sldMk cId="1877194071" sldId="260"/>
            <ac:picMk id="2" creationId="{369F702D-24AC-088A-936C-F65613C97E19}"/>
          </ac:picMkLst>
        </pc:picChg>
        <pc:picChg chg="add mod modCrop">
          <ac:chgData name="KHALIL AHMAD" userId="S::khalil.ahmad@studentambassadors.com::4a037cab-26fb-4504-9e27-05cb90fae301" providerId="AD" clId="Web-{0DDDDB7D-3E88-C0C6-4DBA-4BE3649DBA51}" dt="2024-07-12T08:10:37.464" v="515"/>
          <ac:picMkLst>
            <pc:docMk/>
            <pc:sldMk cId="1877194071" sldId="260"/>
            <ac:picMk id="4" creationId="{DB18BB1B-ED5E-FD27-FBED-4D4485F487AF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39:02.930" v="13"/>
          <ac:picMkLst>
            <pc:docMk/>
            <pc:sldMk cId="1877194071" sldId="260"/>
            <ac:picMk id="5" creationId="{000E854A-172F-54DC-CC03-5A7F1E178E56}"/>
          </ac:picMkLst>
        </pc:pic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13:34.628" v="537"/>
        <pc:sldMkLst>
          <pc:docMk/>
          <pc:sldMk cId="122503750" sldId="261"/>
        </pc:sldMkLst>
        <pc:spChg chg="add mod">
          <ac:chgData name="KHALIL AHMAD" userId="S::khalil.ahmad@studentambassadors.com::4a037cab-26fb-4504-9e27-05cb90fae301" providerId="AD" clId="Web-{0DDDDB7D-3E88-C0C6-4DBA-4BE3649DBA51}" dt="2024-07-12T07:31:03.283" v="392" actId="1076"/>
          <ac:spMkLst>
            <pc:docMk/>
            <pc:sldMk cId="122503750" sldId="261"/>
            <ac:spMk id="11" creationId="{BC57B518-C3B7-4DF6-A3A4-3C196C09E9A0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02:02.812" v="106" actId="20577"/>
          <ac:spMkLst>
            <pc:docMk/>
            <pc:sldMk cId="122503750" sldId="261"/>
            <ac:spMk id="12" creationId="{6DF308D9-6250-2994-5F63-E5230D8BF738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02:16.468" v="128" actId="20577"/>
          <ac:spMkLst>
            <pc:docMk/>
            <pc:sldMk cId="122503750" sldId="261"/>
            <ac:spMk id="13" creationId="{F03D5A4A-2CF0-9818-677B-561E4A6808CA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6:55:52.843" v="35" actId="1076"/>
          <ac:spMkLst>
            <pc:docMk/>
            <pc:sldMk cId="122503750" sldId="261"/>
            <ac:spMk id="19" creationId="{65BAE7B1-2A97-107E-E031-2374E6E8DE88}"/>
          </ac:spMkLst>
        </pc:spChg>
        <pc:picChg chg="add mod">
          <ac:chgData name="KHALIL AHMAD" userId="S::khalil.ahmad@studentambassadors.com::4a037cab-26fb-4504-9e27-05cb90fae301" providerId="AD" clId="Web-{0DDDDB7D-3E88-C0C6-4DBA-4BE3649DBA51}" dt="2024-07-12T07:01:09.278" v="75" actId="1076"/>
          <ac:picMkLst>
            <pc:docMk/>
            <pc:sldMk cId="122503750" sldId="261"/>
            <ac:picMk id="2" creationId="{6A6970AB-94B7-C874-B534-AE65B6EB1677}"/>
          </ac:picMkLst>
        </pc:picChg>
        <pc:picChg chg="del">
          <ac:chgData name="KHALIL AHMAD" userId="S::khalil.ahmad@studentambassadors.com::4a037cab-26fb-4504-9e27-05cb90fae301" providerId="AD" clId="Web-{0DDDDB7D-3E88-C0C6-4DBA-4BE3649DBA51}" dt="2024-07-12T06:39:08.868" v="14"/>
          <ac:picMkLst>
            <pc:docMk/>
            <pc:sldMk cId="122503750" sldId="261"/>
            <ac:picMk id="4" creationId="{DB18BB1B-ED5E-FD27-FBED-4D4485F487AF}"/>
          </ac:picMkLst>
        </pc:picChg>
        <pc:picChg chg="mod">
          <ac:chgData name="KHALIL AHMAD" userId="S::khalil.ahmad@studentambassadors.com::4a037cab-26fb-4504-9e27-05cb90fae301" providerId="AD" clId="Web-{0DDDDB7D-3E88-C0C6-4DBA-4BE3649DBA51}" dt="2024-07-12T06:39:12.415" v="15" actId="1076"/>
          <ac:picMkLst>
            <pc:docMk/>
            <pc:sldMk cId="122503750" sldId="261"/>
            <ac:picMk id="5" creationId="{000E854A-172F-54DC-CC03-5A7F1E178E56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59:29.242" v="57"/>
          <ac:picMkLst>
            <pc:docMk/>
            <pc:sldMk cId="122503750" sldId="261"/>
            <ac:picMk id="6" creationId="{B1D3583F-5E19-3A5D-A916-76F31B4F69DA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59:39.196" v="61"/>
          <ac:picMkLst>
            <pc:docMk/>
            <pc:sldMk cId="122503750" sldId="261"/>
            <ac:picMk id="7" creationId="{51424903-9243-64F6-9EE5-FC2F0A7BFEF8}"/>
          </ac:picMkLst>
        </pc:pic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14:04.319" v="542"/>
        <pc:sldMkLst>
          <pc:docMk/>
          <pc:sldMk cId="385783750" sldId="262"/>
        </pc:sldMkLst>
        <pc:spChg chg="add del mod">
          <ac:chgData name="KHALIL AHMAD" userId="S::khalil.ahmad@studentambassadors.com::4a037cab-26fb-4504-9e27-05cb90fae301" providerId="AD" clId="Web-{0DDDDB7D-3E88-C0C6-4DBA-4BE3649DBA51}" dt="2024-07-12T07:21:01.491" v="342"/>
          <ac:spMkLst>
            <pc:docMk/>
            <pc:sldMk cId="385783750" sldId="262"/>
            <ac:spMk id="4" creationId="{2C4CCC3E-A17C-3D57-B041-F03031253849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41"/>
          <ac:spMkLst>
            <pc:docMk/>
            <pc:sldMk cId="385783750" sldId="262"/>
            <ac:spMk id="6" creationId="{1834DAEB-95CF-2463-FC18-71439FC12B74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40"/>
          <ac:spMkLst>
            <pc:docMk/>
            <pc:sldMk cId="385783750" sldId="262"/>
            <ac:spMk id="7" creationId="{CCA751F7-04A0-7B43-2EB0-D56972CA7224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9"/>
          <ac:spMkLst>
            <pc:docMk/>
            <pc:sldMk cId="385783750" sldId="262"/>
            <ac:spMk id="10" creationId="{1E202B7A-EE91-D5C6-5237-F8F38DAFC3A7}"/>
          </ac:spMkLst>
        </pc:spChg>
        <pc:spChg chg="del mod">
          <ac:chgData name="KHALIL AHMAD" userId="S::khalil.ahmad@studentambassadors.com::4a037cab-26fb-4504-9e27-05cb90fae301" providerId="AD" clId="Web-{0DDDDB7D-3E88-C0C6-4DBA-4BE3649DBA51}" dt="2024-07-12T07:21:01.491" v="343"/>
          <ac:spMkLst>
            <pc:docMk/>
            <pc:sldMk cId="385783750" sldId="262"/>
            <ac:spMk id="11" creationId="{BC57B518-C3B7-4DF6-A3A4-3C196C09E9A0}"/>
          </ac:spMkLst>
        </pc:spChg>
        <pc:spChg chg="del">
          <ac:chgData name="KHALIL AHMAD" userId="S::khalil.ahmad@studentambassadors.com::4a037cab-26fb-4504-9e27-05cb90fae301" providerId="AD" clId="Web-{0DDDDB7D-3E88-C0C6-4DBA-4BE3649DBA51}" dt="2024-07-12T07:06:41.277" v="243"/>
          <ac:spMkLst>
            <pc:docMk/>
            <pc:sldMk cId="385783750" sldId="262"/>
            <ac:spMk id="12" creationId="{6DF308D9-6250-2994-5F63-E5230D8BF738}"/>
          </ac:spMkLst>
        </pc:spChg>
        <pc:spChg chg="del">
          <ac:chgData name="KHALIL AHMAD" userId="S::khalil.ahmad@studentambassadors.com::4a037cab-26fb-4504-9e27-05cb90fae301" providerId="AD" clId="Web-{0DDDDB7D-3E88-C0C6-4DBA-4BE3649DBA51}" dt="2024-07-12T07:06:41.277" v="242"/>
          <ac:spMkLst>
            <pc:docMk/>
            <pc:sldMk cId="385783750" sldId="262"/>
            <ac:spMk id="13" creationId="{F03D5A4A-2CF0-9818-677B-561E4A6808CA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8"/>
          <ac:spMkLst>
            <pc:docMk/>
            <pc:sldMk cId="385783750" sldId="262"/>
            <ac:spMk id="14" creationId="{F79574B6-3AAB-EA26-2B72-6FE7B1760FBC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7"/>
          <ac:spMkLst>
            <pc:docMk/>
            <pc:sldMk cId="385783750" sldId="262"/>
            <ac:spMk id="15" creationId="{C6C5D516-CDD4-A7E1-64ED-AB1482DD5779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07:57.749" v="303"/>
          <ac:spMkLst>
            <pc:docMk/>
            <pc:sldMk cId="385783750" sldId="262"/>
            <ac:spMk id="16" creationId="{BF7B7CD4-3E1C-0291-C175-AD1E3BE0419D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6"/>
          <ac:spMkLst>
            <pc:docMk/>
            <pc:sldMk cId="385783750" sldId="262"/>
            <ac:spMk id="17" creationId="{AB2D96DC-D8E9-1B88-7A4E-DC3827996289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03:20.221" v="156" actId="1076"/>
          <ac:spMkLst>
            <pc:docMk/>
            <pc:sldMk cId="385783750" sldId="262"/>
            <ac:spMk id="19" creationId="{65BAE7B1-2A97-107E-E031-2374E6E8DE88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31:58.301" v="421" actId="20577"/>
          <ac:spMkLst>
            <pc:docMk/>
            <pc:sldMk cId="385783750" sldId="262"/>
            <ac:spMk id="24" creationId="{F89AA678-61B4-EFCD-3D8F-9C67AE39A9A0}"/>
          </ac:spMkLst>
        </pc:spChg>
        <pc:picChg chg="del mod modCrop">
          <ac:chgData name="KHALIL AHMAD" userId="S::khalil.ahmad@studentambassadors.com::4a037cab-26fb-4504-9e27-05cb90fae301" providerId="AD" clId="Web-{0DDDDB7D-3E88-C0C6-4DBA-4BE3649DBA51}" dt="2024-07-12T07:08:04.202" v="304"/>
          <ac:picMkLst>
            <pc:docMk/>
            <pc:sldMk cId="385783750" sldId="262"/>
            <ac:picMk id="2" creationId="{6A6970AB-94B7-C874-B534-AE65B6EB1677}"/>
          </ac:picMkLst>
        </pc:picChg>
        <pc:picChg chg="del">
          <ac:chgData name="KHALIL AHMAD" userId="S::khalil.ahmad@studentambassadors.com::4a037cab-26fb-4504-9e27-05cb90fae301" providerId="AD" clId="Web-{0DDDDB7D-3E88-C0C6-4DBA-4BE3649DBA51}" dt="2024-07-12T07:03:48.816" v="159"/>
          <ac:picMkLst>
            <pc:docMk/>
            <pc:sldMk cId="385783750" sldId="262"/>
            <ac:picMk id="5" creationId="{000E854A-172F-54DC-CC03-5A7F1E178E56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7:21:26.680" v="348"/>
          <ac:picMkLst>
            <pc:docMk/>
            <pc:sldMk cId="385783750" sldId="262"/>
            <ac:picMk id="20" creationId="{3D14FD25-4292-F738-3480-16C385DC3B5E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7:30:03.577" v="381"/>
          <ac:picMkLst>
            <pc:docMk/>
            <pc:sldMk cId="385783750" sldId="262"/>
            <ac:picMk id="21" creationId="{11EE71E7-17EA-737B-ADEB-CF00191640F4}"/>
          </ac:picMkLst>
        </pc:picChg>
        <pc:picChg chg="add mod">
          <ac:chgData name="KHALIL AHMAD" userId="S::khalil.ahmad@studentambassadors.com::4a037cab-26fb-4504-9e27-05cb90fae301" providerId="AD" clId="Web-{0DDDDB7D-3E88-C0C6-4DBA-4BE3649DBA51}" dt="2024-07-12T07:30:54.173" v="390" actId="1076"/>
          <ac:picMkLst>
            <pc:docMk/>
            <pc:sldMk cId="385783750" sldId="262"/>
            <ac:picMk id="22" creationId="{6C062C90-9D4C-5B6D-A09C-089C45AC0461}"/>
          </ac:picMkLst>
        </pc:picChg>
        <pc:cxnChg chg="add del mod">
          <ac:chgData name="KHALIL AHMAD" userId="S::khalil.ahmad@studentambassadors.com::4a037cab-26fb-4504-9e27-05cb90fae301" providerId="AD" clId="Web-{0DDDDB7D-3E88-C0C6-4DBA-4BE3649DBA51}" dt="2024-07-12T07:21:01.491" v="335"/>
          <ac:cxnSpMkLst>
            <pc:docMk/>
            <pc:sldMk cId="385783750" sldId="262"/>
            <ac:cxnSpMk id="18" creationId="{F2D97873-AF61-3A60-5405-C4309C997F7E}"/>
          </ac:cxnSpMkLst>
        </pc:cxn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02:09.426" v="473"/>
        <pc:sldMkLst>
          <pc:docMk/>
          <pc:sldMk cId="3221455659" sldId="263"/>
        </pc:sldMkLst>
        <pc:spChg chg="mod">
          <ac:chgData name="KHALIL AHMAD" userId="S::khalil.ahmad@studentambassadors.com::4a037cab-26fb-4504-9e27-05cb90fae301" providerId="AD" clId="Web-{0DDDDB7D-3E88-C0C6-4DBA-4BE3649DBA51}" dt="2024-07-12T07:25:18.893" v="364" actId="1076"/>
          <ac:spMkLst>
            <pc:docMk/>
            <pc:sldMk cId="3221455659" sldId="263"/>
            <ac:spMk id="4" creationId="{2C4CCC3E-A17C-3D57-B041-F03031253849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18.908" v="365" actId="1076"/>
          <ac:spMkLst>
            <pc:docMk/>
            <pc:sldMk cId="3221455659" sldId="263"/>
            <ac:spMk id="6" creationId="{1834DAEB-95CF-2463-FC18-71439FC12B74}"/>
          </ac:spMkLst>
        </pc:spChg>
        <pc:spChg chg="mod topLvl">
          <ac:chgData name="KHALIL AHMAD" userId="S::khalil.ahmad@studentambassadors.com::4a037cab-26fb-4504-9e27-05cb90fae301" providerId="AD" clId="Web-{0DDDDB7D-3E88-C0C6-4DBA-4BE3649DBA51}" dt="2024-07-12T07:35:43.295" v="428"/>
          <ac:spMkLst>
            <pc:docMk/>
            <pc:sldMk cId="3221455659" sldId="263"/>
            <ac:spMk id="7" creationId="{CCA751F7-04A0-7B43-2EB0-D56972CA7224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71" v="367" actId="1076"/>
          <ac:spMkLst>
            <pc:docMk/>
            <pc:sldMk cId="3221455659" sldId="263"/>
            <ac:spMk id="10" creationId="{1E202B7A-EE91-D5C6-5237-F8F38DAFC3A7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18.893" v="363" actId="1076"/>
          <ac:spMkLst>
            <pc:docMk/>
            <pc:sldMk cId="3221455659" sldId="263"/>
            <ac:spMk id="11" creationId="{BC57B518-C3B7-4DF6-A3A4-3C196C09E9A0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87" v="368" actId="1076"/>
          <ac:spMkLst>
            <pc:docMk/>
            <pc:sldMk cId="3221455659" sldId="263"/>
            <ac:spMk id="14" creationId="{F79574B6-3AAB-EA26-2B72-6FE7B1760FBC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87" v="369" actId="1076"/>
          <ac:spMkLst>
            <pc:docMk/>
            <pc:sldMk cId="3221455659" sldId="263"/>
            <ac:spMk id="15" creationId="{C6C5D516-CDD4-A7E1-64ED-AB1482DD5779}"/>
          </ac:spMkLst>
        </pc:spChg>
        <pc:spChg chg="mod topLvl">
          <ac:chgData name="KHALIL AHMAD" userId="S::khalil.ahmad@studentambassadors.com::4a037cab-26fb-4504-9e27-05cb90fae301" providerId="AD" clId="Web-{0DDDDB7D-3E88-C0C6-4DBA-4BE3649DBA51}" dt="2024-07-12T07:35:43.295" v="428"/>
          <ac:spMkLst>
            <pc:docMk/>
            <pc:sldMk cId="3221455659" sldId="263"/>
            <ac:spMk id="17" creationId="{AB2D96DC-D8E9-1B88-7A4E-DC3827996289}"/>
          </ac:spMkLst>
        </pc:spChg>
        <pc:grpChg chg="add mod">
          <ac:chgData name="KHALIL AHMAD" userId="S::khalil.ahmad@studentambassadors.com::4a037cab-26fb-4504-9e27-05cb90fae301" providerId="AD" clId="Web-{0DDDDB7D-3E88-C0C6-4DBA-4BE3649DBA51}" dt="2024-07-12T07:35:49.295" v="431" actId="1076"/>
          <ac:grpSpMkLst>
            <pc:docMk/>
            <pc:sldMk cId="3221455659" sldId="263"/>
            <ac:grpSpMk id="12" creationId="{FF4EC19E-FCF0-19EA-386A-801912004711}"/>
          </ac:grpSpMkLst>
        </pc:grpChg>
        <pc:grpChg chg="add">
          <ac:chgData name="KHALIL AHMAD" userId="S::khalil.ahmad@studentambassadors.com::4a037cab-26fb-4504-9e27-05cb90fae301" providerId="AD" clId="Web-{0DDDDB7D-3E88-C0C6-4DBA-4BE3649DBA51}" dt="2024-07-12T07:33:07.569" v="423"/>
          <ac:grpSpMkLst>
            <pc:docMk/>
            <pc:sldMk cId="3221455659" sldId="263"/>
            <ac:grpSpMk id="13" creationId="{954A24A1-CFAC-9057-042B-FF8AEBBA2CF1}"/>
          </ac:grpSpMkLst>
        </pc:grpChg>
        <pc:grpChg chg="add">
          <ac:chgData name="KHALIL AHMAD" userId="S::khalil.ahmad@studentambassadors.com::4a037cab-26fb-4504-9e27-05cb90fae301" providerId="AD" clId="Web-{0DDDDB7D-3E88-C0C6-4DBA-4BE3649DBA51}" dt="2024-07-12T07:33:10.804" v="424"/>
          <ac:grpSpMkLst>
            <pc:docMk/>
            <pc:sldMk cId="3221455659" sldId="263"/>
            <ac:grpSpMk id="16" creationId="{FB94A266-8351-34B3-C58B-7C213AA9FFBE}"/>
          </ac:grpSpMkLst>
        </pc:grpChg>
        <pc:grpChg chg="add del">
          <ac:chgData name="KHALIL AHMAD" userId="S::khalil.ahmad@studentambassadors.com::4a037cab-26fb-4504-9e27-05cb90fae301" providerId="AD" clId="Web-{0DDDDB7D-3E88-C0C6-4DBA-4BE3649DBA51}" dt="2024-07-12T07:35:44.951" v="429"/>
          <ac:grpSpMkLst>
            <pc:docMk/>
            <pc:sldMk cId="3221455659" sldId="263"/>
            <ac:grpSpMk id="20" creationId="{5C995A08-4052-67EB-B1C7-AC46DF7AE835}"/>
          </ac:grpSpMkLst>
        </pc:grpChg>
        <pc:grpChg chg="add del">
          <ac:chgData name="KHALIL AHMAD" userId="S::khalil.ahmad@studentambassadors.com::4a037cab-26fb-4504-9e27-05cb90fae301" providerId="AD" clId="Web-{0DDDDB7D-3E88-C0C6-4DBA-4BE3649DBA51}" dt="2024-07-12T07:58:03.463" v="456"/>
          <ac:grpSpMkLst>
            <pc:docMk/>
            <pc:sldMk cId="3221455659" sldId="263"/>
            <ac:grpSpMk id="23" creationId="{C6B50ADD-CB85-EA8F-F016-9C18834E89A4}"/>
          </ac:grpSpMkLst>
        </pc:grpChg>
        <pc:picChg chg="add mod">
          <ac:chgData name="KHALIL AHMAD" userId="S::khalil.ahmad@studentambassadors.com::4a037cab-26fb-4504-9e27-05cb90fae301" providerId="AD" clId="Web-{0DDDDB7D-3E88-C0C6-4DBA-4BE3649DBA51}" dt="2024-07-12T07:25:39.925" v="374" actId="14100"/>
          <ac:picMkLst>
            <pc:docMk/>
            <pc:sldMk cId="3221455659" sldId="263"/>
            <ac:picMk id="5" creationId="{822D2CAC-EDF1-6153-BE59-881703809166}"/>
          </ac:picMkLst>
        </pc:picChg>
        <pc:picChg chg="add mod topLvl">
          <ac:chgData name="KHALIL AHMAD" userId="S::khalil.ahmad@studentambassadors.com::4a037cab-26fb-4504-9e27-05cb90fae301" providerId="AD" clId="Web-{0DDDDB7D-3E88-C0C6-4DBA-4BE3649DBA51}" dt="2024-07-12T07:58:03.463" v="456"/>
          <ac:picMkLst>
            <pc:docMk/>
            <pc:sldMk cId="3221455659" sldId="263"/>
            <ac:picMk id="21" creationId="{5E9E1D49-624C-2124-F3B7-37243EEEB3C3}"/>
          </ac:picMkLst>
        </pc:picChg>
        <pc:picChg chg="add mod topLvl">
          <ac:chgData name="KHALIL AHMAD" userId="S::khalil.ahmad@studentambassadors.com::4a037cab-26fb-4504-9e27-05cb90fae301" providerId="AD" clId="Web-{0DDDDB7D-3E88-C0C6-4DBA-4BE3649DBA51}" dt="2024-07-12T07:58:03.463" v="456"/>
          <ac:picMkLst>
            <pc:docMk/>
            <pc:sldMk cId="3221455659" sldId="263"/>
            <ac:picMk id="22" creationId="{CC00BAAD-8C36-4E1E-3786-DF979766C0C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8D486B-F803-333E-77DC-F1DE45D22926}"/>
              </a:ext>
            </a:extLst>
          </p:cNvPr>
          <p:cNvGrpSpPr/>
          <p:nvPr/>
        </p:nvGrpSpPr>
        <p:grpSpPr>
          <a:xfrm>
            <a:off x="6806" y="-6803"/>
            <a:ext cx="8463638" cy="6871605"/>
            <a:chOff x="-142872" y="61232"/>
            <a:chExt cx="8245925" cy="680357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5154248-654F-395C-C57E-A679CBD1F1CE}"/>
                </a:ext>
              </a:extLst>
            </p:cNvPr>
            <p:cNvSpPr/>
            <p:nvPr/>
          </p:nvSpPr>
          <p:spPr>
            <a:xfrm rot="5400000">
              <a:off x="435430" y="-490417"/>
              <a:ext cx="6721929" cy="7878533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5E553220-96CE-E51F-4BD5-1999F2680727}"/>
                </a:ext>
              </a:extLst>
            </p:cNvPr>
            <p:cNvSpPr/>
            <p:nvPr/>
          </p:nvSpPr>
          <p:spPr>
            <a:xfrm>
              <a:off x="-129267" y="61232"/>
              <a:ext cx="8232320" cy="6803570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177E33-CE53-571C-2A32-DB4F04B7E607}"/>
              </a:ext>
            </a:extLst>
          </p:cNvPr>
          <p:cNvSpPr txBox="1"/>
          <p:nvPr/>
        </p:nvSpPr>
        <p:spPr>
          <a:xfrm>
            <a:off x="517071" y="2721430"/>
            <a:ext cx="7219949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Machine L</a:t>
            </a:r>
            <a:r>
              <a:rPr lang="en-US" sz="6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2843893" y="3741965"/>
            <a:ext cx="4218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D2D2D"/>
                </a:solidFill>
              </a:rPr>
              <a:t>Marvel </a:t>
            </a:r>
            <a:r>
              <a:rPr lang="en-US" sz="2000">
                <a:solidFill>
                  <a:srgbClr val="2D2D2D"/>
                </a:solidFill>
              </a:rPr>
              <a:t>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7742463" y="2571751"/>
            <a:ext cx="3450770" cy="13642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AA716EB1-CA4A-90D6-E017-A2EC98D4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" y="-190500"/>
            <a:ext cx="5796643" cy="3265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72932D-C551-EA6D-77B6-6D23B9904B00}"/>
              </a:ext>
            </a:extLst>
          </p:cNvPr>
          <p:cNvSpPr/>
          <p:nvPr/>
        </p:nvSpPr>
        <p:spPr>
          <a:xfrm>
            <a:off x="-1" y="6994072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907314" y="482927"/>
            <a:ext cx="10364739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Advantage / Disadvantage of ML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4A24A1-CFAC-9057-042B-FF8AEBBA2CF1}"/>
              </a:ext>
            </a:extLst>
          </p:cNvPr>
          <p:cNvGrpSpPr/>
          <p:nvPr/>
        </p:nvGrpSpPr>
        <p:grpSpPr>
          <a:xfrm>
            <a:off x="1823613" y="2939142"/>
            <a:ext cx="7608906" cy="491431"/>
            <a:chOff x="1823613" y="2939142"/>
            <a:chExt cx="7608906" cy="4914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4CCC3E-A17C-3D57-B041-F03031253849}"/>
                </a:ext>
              </a:extLst>
            </p:cNvPr>
            <p:cNvSpPr txBox="1"/>
            <p:nvPr/>
          </p:nvSpPr>
          <p:spPr>
            <a:xfrm>
              <a:off x="1823613" y="2953519"/>
              <a:ext cx="41727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Automation of everything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9574B6-3AAB-EA26-2B72-6FE7B1760FBC}"/>
                </a:ext>
              </a:extLst>
            </p:cNvPr>
            <p:cNvSpPr txBox="1"/>
            <p:nvPr/>
          </p:nvSpPr>
          <p:spPr>
            <a:xfrm>
              <a:off x="6481878" y="2939142"/>
              <a:ext cx="2950641" cy="49143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Highly error -prone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4A266-8351-34B3-C58B-7C213AA9FFBE}"/>
              </a:ext>
            </a:extLst>
          </p:cNvPr>
          <p:cNvGrpSpPr/>
          <p:nvPr/>
        </p:nvGrpSpPr>
        <p:grpSpPr>
          <a:xfrm>
            <a:off x="1823614" y="4017444"/>
            <a:ext cx="7925205" cy="876153"/>
            <a:chOff x="1823614" y="4017444"/>
            <a:chExt cx="7925205" cy="8761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34DAEB-95CF-2463-FC18-71439FC12B74}"/>
                </a:ext>
              </a:extLst>
            </p:cNvPr>
            <p:cNvSpPr txBox="1"/>
            <p:nvPr/>
          </p:nvSpPr>
          <p:spPr>
            <a:xfrm>
              <a:off x="1823614" y="4031823"/>
              <a:ext cx="4675923" cy="86177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Trends and patterns identification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5D516-CDD4-A7E1-64ED-AB1482DD5779}"/>
                </a:ext>
              </a:extLst>
            </p:cNvPr>
            <p:cNvSpPr txBox="1"/>
            <p:nvPr/>
          </p:nvSpPr>
          <p:spPr>
            <a:xfrm>
              <a:off x="6481877" y="4017444"/>
              <a:ext cx="3266942" cy="47705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Algorithm Selection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995A08-4052-67EB-B1C7-AC46DF7AE835}"/>
              </a:ext>
            </a:extLst>
          </p:cNvPr>
          <p:cNvGrpSpPr/>
          <p:nvPr/>
        </p:nvGrpSpPr>
        <p:grpSpPr>
          <a:xfrm>
            <a:off x="1823613" y="5311406"/>
            <a:ext cx="7608905" cy="505809"/>
            <a:chOff x="1823613" y="5311406"/>
            <a:chExt cx="7608905" cy="5058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A751F7-04A0-7B43-2EB0-D56972CA7224}"/>
                </a:ext>
              </a:extLst>
            </p:cNvPr>
            <p:cNvSpPr txBox="1"/>
            <p:nvPr/>
          </p:nvSpPr>
          <p:spPr>
            <a:xfrm>
              <a:off x="1823613" y="5340161"/>
              <a:ext cx="4158338" cy="47705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Wide range of applications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D96DC-D8E9-1B88-7A4E-DC3827996289}"/>
                </a:ext>
              </a:extLst>
            </p:cNvPr>
            <p:cNvSpPr txBox="1"/>
            <p:nvPr/>
          </p:nvSpPr>
          <p:spPr>
            <a:xfrm>
              <a:off x="6481877" y="5311406"/>
              <a:ext cx="2950641" cy="49143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Time Consuming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4EC19E-FCF0-19EA-386A-801912004711}"/>
              </a:ext>
            </a:extLst>
          </p:cNvPr>
          <p:cNvGrpSpPr/>
          <p:nvPr/>
        </p:nvGrpSpPr>
        <p:grpSpPr>
          <a:xfrm>
            <a:off x="1823615" y="1720971"/>
            <a:ext cx="7393244" cy="4106172"/>
            <a:chOff x="1823615" y="1720971"/>
            <a:chExt cx="7393244" cy="41061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57B518-C3B7-4DF6-A3A4-3C196C09E9A0}"/>
                </a:ext>
              </a:extLst>
            </p:cNvPr>
            <p:cNvSpPr txBox="1"/>
            <p:nvPr/>
          </p:nvSpPr>
          <p:spPr>
            <a:xfrm>
              <a:off x="1823615" y="1947105"/>
              <a:ext cx="41727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Resolve complex problems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202B7A-EE91-D5C6-5237-F8F38DAFC3A7}"/>
                </a:ext>
              </a:extLst>
            </p:cNvPr>
            <p:cNvSpPr txBox="1"/>
            <p:nvPr/>
          </p:nvSpPr>
          <p:spPr>
            <a:xfrm>
              <a:off x="6481879" y="1932728"/>
              <a:ext cx="2734980" cy="47705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b="1" dirty="0">
                  <a:solidFill>
                    <a:srgbClr val="D3D3D3"/>
                  </a:solidFill>
                  <a:ea typeface="+mn-lt"/>
                  <a:cs typeface="+mn-lt"/>
                </a:rPr>
                <a:t>Data Acquisition</a:t>
              </a: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D97873-AF61-3A60-5405-C4309C997F7E}"/>
                </a:ext>
              </a:extLst>
            </p:cNvPr>
            <p:cNvCxnSpPr/>
            <p:nvPr/>
          </p:nvCxnSpPr>
          <p:spPr>
            <a:xfrm>
              <a:off x="6142006" y="1720971"/>
              <a:ext cx="13228" cy="4106172"/>
            </a:xfrm>
            <a:prstGeom prst="straightConnector1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erson in a red garment lying on his back&#10;&#10;Description automatically generated">
            <a:extLst>
              <a:ext uri="{FF2B5EF4-FFF2-40B4-BE49-F238E27FC236}">
                <a16:creationId xmlns:a16="http://schemas.microsoft.com/office/drawing/2014/main" id="{822D2CAC-EDF1-6153-BE59-881703809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04" y="5216756"/>
            <a:ext cx="1840306" cy="984851"/>
          </a:xfrm>
          <a:prstGeom prst="rect">
            <a:avLst/>
          </a:prstGeom>
        </p:spPr>
      </p:pic>
      <p:pic>
        <p:nvPicPr>
          <p:cNvPr id="21" name="Picture 20" descr="A person in a garment giving a thumbs up&#10;&#10;Description automatically generated">
            <a:extLst>
              <a:ext uri="{FF2B5EF4-FFF2-40B4-BE49-F238E27FC236}">
                <a16:creationId xmlns:a16="http://schemas.microsoft.com/office/drawing/2014/main" id="{5E9E1D49-624C-2124-F3B7-37243EEE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1898" y="1601903"/>
            <a:ext cx="1339971" cy="1325594"/>
          </a:xfrm>
          <a:prstGeom prst="rect">
            <a:avLst/>
          </a:prstGeom>
        </p:spPr>
      </p:pic>
      <p:pic>
        <p:nvPicPr>
          <p:cNvPr id="22" name="Picture 21" descr="A cartoon of a green person&#10;&#10;Description automatically generated">
            <a:extLst>
              <a:ext uri="{FF2B5EF4-FFF2-40B4-BE49-F238E27FC236}">
                <a16:creationId xmlns:a16="http://schemas.microsoft.com/office/drawing/2014/main" id="{CC00BAAD-8C36-4E1E-3786-DF979766C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3770" y="3442673"/>
            <a:ext cx="2447027" cy="25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257810" y="3630889"/>
            <a:ext cx="7335225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AI vs ML vs DL</a:t>
            </a:r>
            <a:endParaRPr lang="en-US" sz="8000" dirty="0"/>
          </a:p>
        </p:txBody>
      </p:sp>
      <p:pic>
        <p:nvPicPr>
          <p:cNvPr id="23" name="Picture 22" descr="A comic book character with a green hulk&#10;&#10;Description automatically generated">
            <a:extLst>
              <a:ext uri="{FF2B5EF4-FFF2-40B4-BE49-F238E27FC236}">
                <a16:creationId xmlns:a16="http://schemas.microsoft.com/office/drawing/2014/main" id="{E7239FA2-7E05-261A-B766-C633D013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190" y="-4180115"/>
            <a:ext cx="6096000" cy="3429000"/>
          </a:xfrm>
          <a:prstGeom prst="rect">
            <a:avLst/>
          </a:prstGeom>
        </p:spPr>
      </p:pic>
      <p:pic>
        <p:nvPicPr>
          <p:cNvPr id="7" name="Picture 6" descr="A person in a garment&#10;&#10;Description automatically generated">
            <a:extLst>
              <a:ext uri="{FF2B5EF4-FFF2-40B4-BE49-F238E27FC236}">
                <a16:creationId xmlns:a16="http://schemas.microsoft.com/office/drawing/2014/main" id="{7FCCC0A6-E2A3-A4EE-BCD8-C1ECC1A5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80" y="194987"/>
            <a:ext cx="2209255" cy="3379721"/>
          </a:xfrm>
          <a:prstGeom prst="rect">
            <a:avLst/>
          </a:prstGeom>
        </p:spPr>
      </p:pic>
      <p:pic>
        <p:nvPicPr>
          <p:cNvPr id="11" name="Picture 10" descr="A robot in a garment&#10;&#10;Description automatically generated with medium confidence">
            <a:extLst>
              <a:ext uri="{FF2B5EF4-FFF2-40B4-BE49-F238E27FC236}">
                <a16:creationId xmlns:a16="http://schemas.microsoft.com/office/drawing/2014/main" id="{8F5FBB3C-B8E6-5C64-46FD-15B948987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1315" y="568842"/>
            <a:ext cx="1442816" cy="3005867"/>
          </a:xfrm>
          <a:prstGeom prst="rect">
            <a:avLst/>
          </a:prstGeom>
        </p:spPr>
      </p:pic>
      <p:pic>
        <p:nvPicPr>
          <p:cNvPr id="13" name="Picture 12" descr="A person in a red and gold garment&#10;&#10;Description automatically generated">
            <a:extLst>
              <a:ext uri="{FF2B5EF4-FFF2-40B4-BE49-F238E27FC236}">
                <a16:creationId xmlns:a16="http://schemas.microsoft.com/office/drawing/2014/main" id="{6EC65E1D-D253-1392-FE01-D46EBCFD5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91" y="543402"/>
            <a:ext cx="1964874" cy="3204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A5013-CA73-A470-1F40-8E4275CE49E4}"/>
              </a:ext>
            </a:extLst>
          </p:cNvPr>
          <p:cNvSpPr txBox="1"/>
          <p:nvPr/>
        </p:nvSpPr>
        <p:spPr>
          <a:xfrm>
            <a:off x="2486156" y="4780927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D3D3D3"/>
                </a:solidFill>
              </a:rPr>
              <a:t>[https://medium.com/@iamkhalil2005/difference-between-artificial-intelligence-vs-machine-learning-vs-deep-learning-407fe1a8853a]</a:t>
            </a:r>
          </a:p>
        </p:txBody>
      </p:sp>
    </p:spTree>
    <p:extLst>
      <p:ext uri="{BB962C8B-B14F-4D97-AF65-F5344CB8AC3E}">
        <p14:creationId xmlns:p14="http://schemas.microsoft.com/office/powerpoint/2010/main" val="138666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957830" y="2503838"/>
            <a:ext cx="4276340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</a:t>
            </a:r>
            <a:endParaRPr lang="en-US" sz="8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0D7E29-2801-8C27-81DF-FB7FBC0628DD}"/>
              </a:ext>
            </a:extLst>
          </p:cNvPr>
          <p:cNvCxnSpPr>
            <a:cxnSpLocks/>
          </p:cNvCxnSpPr>
          <p:nvPr/>
        </p:nvCxnSpPr>
        <p:spPr>
          <a:xfrm>
            <a:off x="6096000" y="-2108245"/>
            <a:ext cx="0" cy="81284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2441F-6C65-A9A8-6A86-2D955E66DB00}"/>
              </a:ext>
            </a:extLst>
          </p:cNvPr>
          <p:cNvGrpSpPr/>
          <p:nvPr/>
        </p:nvGrpSpPr>
        <p:grpSpPr>
          <a:xfrm>
            <a:off x="3045278" y="7818788"/>
            <a:ext cx="6115050" cy="812845"/>
            <a:chOff x="3048000" y="2571750"/>
            <a:chExt cx="6115050" cy="8128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3D807D-91A1-CFE9-88C4-CDC751FA7BBB}"/>
                </a:ext>
              </a:extLst>
            </p:cNvPr>
            <p:cNvCxnSpPr/>
            <p:nvPr/>
          </p:nvCxnSpPr>
          <p:spPr>
            <a:xfrm flipH="1">
              <a:off x="3048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7983E1-4F56-D8E7-3B32-46A59F912084}"/>
                </a:ext>
              </a:extLst>
            </p:cNvPr>
            <p:cNvCxnSpPr/>
            <p:nvPr/>
          </p:nvCxnSpPr>
          <p:spPr>
            <a:xfrm flipH="1">
              <a:off x="6096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E99058-090A-FB24-D031-A85D60AA4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72D710-CC38-66E5-872E-D4E899B9D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1221E8-1B99-4394-705B-BE98C13A1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C62256-E663-E132-90C4-7A6ACBC9BB7B}"/>
              </a:ext>
            </a:extLst>
          </p:cNvPr>
          <p:cNvSpPr txBox="1"/>
          <p:nvPr/>
        </p:nvSpPr>
        <p:spPr>
          <a:xfrm>
            <a:off x="-2536113" y="4153157"/>
            <a:ext cx="2386434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Numeric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(Quantitative)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364CB-5303-E199-E02D-E8C1AD567B51}"/>
              </a:ext>
            </a:extLst>
          </p:cNvPr>
          <p:cNvSpPr txBox="1"/>
          <p:nvPr/>
        </p:nvSpPr>
        <p:spPr>
          <a:xfrm>
            <a:off x="12649123" y="3429000"/>
            <a:ext cx="221245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Ordinal Data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57532-773A-DEDA-733B-B33EEB3EFA94}"/>
              </a:ext>
            </a:extLst>
          </p:cNvPr>
          <p:cNvSpPr txBox="1"/>
          <p:nvPr/>
        </p:nvSpPr>
        <p:spPr>
          <a:xfrm>
            <a:off x="4757123" y="9349498"/>
            <a:ext cx="2672309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Categorical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        (Qualitative)</a:t>
            </a:r>
            <a:endParaRPr lang="en-US" dirty="0"/>
          </a:p>
        </p:txBody>
      </p:sp>
      <p:pic>
        <p:nvPicPr>
          <p:cNvPr id="22" name="Picture 21" descr="A person in a garment&#10;&#10;Description automatically generated">
            <a:extLst>
              <a:ext uri="{FF2B5EF4-FFF2-40B4-BE49-F238E27FC236}">
                <a16:creationId xmlns:a16="http://schemas.microsoft.com/office/drawing/2014/main" id="{27D76509-AEA0-4BB5-60E0-6F76CEB82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2" b="97941" l="2564" r="94744">
                        <a14:foregroundMark x1="40641" y1="5263" x2="40641" y2="5263"/>
                        <a14:foregroundMark x1="87564" y1="44165" x2="87564" y2="44165"/>
                        <a14:foregroundMark x1="91667" y1="29977" x2="91667" y2="29977"/>
                        <a14:foregroundMark x1="94744" y1="19451" x2="83590" y2="48513"/>
                        <a14:foregroundMark x1="83590" y1="48513" x2="76667" y2="76888"/>
                        <a14:foregroundMark x1="76667" y1="76888" x2="70256" y2="86499"/>
                        <a14:foregroundMark x1="70256" y1="86499" x2="69615" y2="88558"/>
                        <a14:foregroundMark x1="39615" y1="94966" x2="73077" y2="96110"/>
                        <a14:foregroundMark x1="73077" y1="96110" x2="74487" y2="98169"/>
                        <a14:foregroundMark x1="32436" y1="91304" x2="6538" y2="87185"/>
                        <a14:foregroundMark x1="6538" y1="87185" x2="2692" y2="67048"/>
                        <a14:foregroundMark x1="2692" y1="67048" x2="15128" y2="23112"/>
                        <a14:foregroundMark x1="15128" y1="23112" x2="12564" y2="41419"/>
                        <a14:foregroundMark x1="12564" y1="41419" x2="14615" y2="53776"/>
                        <a14:foregroundMark x1="14615" y1="53776" x2="22949" y2="56522"/>
                        <a14:foregroundMark x1="22949" y1="56522" x2="29872" y2="54691"/>
                        <a14:foregroundMark x1="29872" y1="54691" x2="29872" y2="54691"/>
                        <a14:foregroundMark x1="15256" y1="22197" x2="16795" y2="34554"/>
                        <a14:foregroundMark x1="16795" y1="34554" x2="16538" y2="34554"/>
                        <a14:foregroundMark x1="14744" y1="20366" x2="17308" y2="25400"/>
                        <a14:foregroundMark x1="23718" y1="1602" x2="23718" y2="1602"/>
                        <a14:foregroundMark x1="12692" y1="66133" x2="12692" y2="6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276341" cy="23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480783" y="1364963"/>
            <a:ext cx="2376717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</a:t>
            </a:r>
            <a:endParaRPr lang="en-US" sz="4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0D7E29-2801-8C27-81DF-FB7FBC0628DD}"/>
              </a:ext>
            </a:extLst>
          </p:cNvPr>
          <p:cNvCxnSpPr>
            <a:cxnSpLocks/>
          </p:cNvCxnSpPr>
          <p:nvPr/>
        </p:nvCxnSpPr>
        <p:spPr>
          <a:xfrm>
            <a:off x="6096000" y="-2108245"/>
            <a:ext cx="0" cy="81284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2441F-6C65-A9A8-6A86-2D955E66DB00}"/>
              </a:ext>
            </a:extLst>
          </p:cNvPr>
          <p:cNvGrpSpPr/>
          <p:nvPr/>
        </p:nvGrpSpPr>
        <p:grpSpPr>
          <a:xfrm>
            <a:off x="3045278" y="7818788"/>
            <a:ext cx="6115050" cy="812845"/>
            <a:chOff x="3048000" y="2571750"/>
            <a:chExt cx="6115050" cy="8128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3D807D-91A1-CFE9-88C4-CDC751FA7BBB}"/>
                </a:ext>
              </a:extLst>
            </p:cNvPr>
            <p:cNvCxnSpPr/>
            <p:nvPr/>
          </p:nvCxnSpPr>
          <p:spPr>
            <a:xfrm flipH="1">
              <a:off x="3048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7983E1-4F56-D8E7-3B32-46A59F912084}"/>
                </a:ext>
              </a:extLst>
            </p:cNvPr>
            <p:cNvCxnSpPr/>
            <p:nvPr/>
          </p:nvCxnSpPr>
          <p:spPr>
            <a:xfrm flipH="1">
              <a:off x="6096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E99058-090A-FB24-D031-A85D60AA4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72D710-CC38-66E5-872E-D4E899B9D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1221E8-1B99-4394-705B-BE98C13A1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C62256-E663-E132-90C4-7A6ACBC9BB7B}"/>
              </a:ext>
            </a:extLst>
          </p:cNvPr>
          <p:cNvSpPr txBox="1"/>
          <p:nvPr/>
        </p:nvSpPr>
        <p:spPr>
          <a:xfrm>
            <a:off x="-2536113" y="4153157"/>
            <a:ext cx="2386434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Numeric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(Quantitative)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364CB-5303-E199-E02D-E8C1AD567B51}"/>
              </a:ext>
            </a:extLst>
          </p:cNvPr>
          <p:cNvSpPr txBox="1"/>
          <p:nvPr/>
        </p:nvSpPr>
        <p:spPr>
          <a:xfrm>
            <a:off x="12649123" y="3429000"/>
            <a:ext cx="221245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Ordinal Data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57532-773A-DEDA-733B-B33EEB3EFA94}"/>
              </a:ext>
            </a:extLst>
          </p:cNvPr>
          <p:cNvSpPr txBox="1"/>
          <p:nvPr/>
        </p:nvSpPr>
        <p:spPr>
          <a:xfrm>
            <a:off x="4757123" y="9349498"/>
            <a:ext cx="2672309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Categorical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        (Qualitative)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C925-8A77-3201-C181-4DE4B11B139E}"/>
              </a:ext>
            </a:extLst>
          </p:cNvPr>
          <p:cNvSpPr txBox="1"/>
          <p:nvPr/>
        </p:nvSpPr>
        <p:spPr>
          <a:xfrm>
            <a:off x="2192369" y="2245889"/>
            <a:ext cx="67992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Collection of records usually in tabular form.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EDCE7-0795-548F-9F90-4F64BCC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17" y="3107966"/>
            <a:ext cx="7592163" cy="25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4312540" y="650909"/>
            <a:ext cx="3566920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</a:t>
            </a:r>
            <a:endParaRPr lang="en-US" sz="6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6C480-9E75-5B90-AD21-CAEE08529DF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96000" y="1758905"/>
            <a:ext cx="0" cy="81284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B2E072-4019-BE53-B5BA-9594EAAA7B0C}"/>
              </a:ext>
            </a:extLst>
          </p:cNvPr>
          <p:cNvGrpSpPr/>
          <p:nvPr/>
        </p:nvGrpSpPr>
        <p:grpSpPr>
          <a:xfrm>
            <a:off x="3028950" y="2571750"/>
            <a:ext cx="6115050" cy="812845"/>
            <a:chOff x="3048000" y="2571750"/>
            <a:chExt cx="6115050" cy="81284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D6ACB-4892-E61E-92D4-91D6971F1AFB}"/>
                </a:ext>
              </a:extLst>
            </p:cNvPr>
            <p:cNvCxnSpPr/>
            <p:nvPr/>
          </p:nvCxnSpPr>
          <p:spPr>
            <a:xfrm flipH="1">
              <a:off x="3048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DE9163-E96B-8CA3-5C77-B6033129F15A}"/>
                </a:ext>
              </a:extLst>
            </p:cNvPr>
            <p:cNvCxnSpPr/>
            <p:nvPr/>
          </p:nvCxnSpPr>
          <p:spPr>
            <a:xfrm flipH="1">
              <a:off x="6096000" y="2571750"/>
              <a:ext cx="3067050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9A7DD0-5730-13BE-37DD-3718D37C0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53D6FA-5F18-56C9-5491-F0E06ED25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C52A92-2973-83FF-0363-45B9F0571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050" y="2571750"/>
              <a:ext cx="0" cy="812845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05975E-8F7E-2E6D-E4AC-3CCFA6671321}"/>
              </a:ext>
            </a:extLst>
          </p:cNvPr>
          <p:cNvSpPr txBox="1"/>
          <p:nvPr/>
        </p:nvSpPr>
        <p:spPr>
          <a:xfrm>
            <a:off x="1835733" y="3634498"/>
            <a:ext cx="2386434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Numeric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(Quantitative)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8D2FB-F44C-0354-6384-B319D2FEB38E}"/>
              </a:ext>
            </a:extLst>
          </p:cNvPr>
          <p:cNvSpPr txBox="1"/>
          <p:nvPr/>
        </p:nvSpPr>
        <p:spPr>
          <a:xfrm>
            <a:off x="4759845" y="3634498"/>
            <a:ext cx="2672309" cy="7540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Categorical Data</a:t>
            </a:r>
          </a:p>
          <a:p>
            <a:r>
              <a:rPr lang="en-US" b="1" dirty="0">
                <a:solidFill>
                  <a:srgbClr val="D3D3D3"/>
                </a:solidFill>
                <a:ea typeface="+mn-lt"/>
                <a:cs typeface="+mn-lt"/>
              </a:rPr>
              <a:t>              (Qualitative)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B6FE4-2768-93EA-87D2-02D4DEE455B9}"/>
              </a:ext>
            </a:extLst>
          </p:cNvPr>
          <p:cNvSpPr txBox="1"/>
          <p:nvPr/>
        </p:nvSpPr>
        <p:spPr>
          <a:xfrm>
            <a:off x="8037773" y="3634498"/>
            <a:ext cx="221245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Ordinal Data</a:t>
            </a:r>
            <a:endParaRPr lang="en-US" dirty="0"/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AD9D33AB-F448-2A96-CE03-1D3C31D2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35" y="-1642926"/>
            <a:ext cx="1323975" cy="132397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CBBC3D3-D847-84AB-E659-C5382F0BA388}"/>
              </a:ext>
            </a:extLst>
          </p:cNvPr>
          <p:cNvSpPr/>
          <p:nvPr/>
        </p:nvSpPr>
        <p:spPr>
          <a:xfrm>
            <a:off x="1835733" y="-1400980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199D5C-C8D7-CC4E-4321-11B1F4C39736}"/>
              </a:ext>
            </a:extLst>
          </p:cNvPr>
          <p:cNvSpPr/>
          <p:nvPr/>
        </p:nvSpPr>
        <p:spPr>
          <a:xfrm>
            <a:off x="1635576" y="7320889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7EB7C7-A606-FE76-8084-147432DD11A2}"/>
              </a:ext>
            </a:extLst>
          </p:cNvPr>
          <p:cNvSpPr/>
          <p:nvPr/>
        </p:nvSpPr>
        <p:spPr>
          <a:xfrm>
            <a:off x="12907735" y="2058078"/>
            <a:ext cx="1962150" cy="2927860"/>
          </a:xfrm>
          <a:prstGeom prst="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7C9656-344D-DA55-B87C-3031C454049B}"/>
              </a:ext>
            </a:extLst>
          </p:cNvPr>
          <p:cNvGrpSpPr/>
          <p:nvPr/>
        </p:nvGrpSpPr>
        <p:grpSpPr>
          <a:xfrm>
            <a:off x="-880835" y="2675416"/>
            <a:ext cx="635451" cy="1693184"/>
            <a:chOff x="1209675" y="2712402"/>
            <a:chExt cx="635451" cy="16931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D7F2B3-68A9-AB30-D760-6B6651225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5" y="2712402"/>
              <a:ext cx="635451" cy="828856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CE9EF1-8386-5BA6-0C33-B1F7A28135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75" y="3536495"/>
              <a:ext cx="635451" cy="869091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84DD23-A515-E79D-1D8C-48137F0F3383}"/>
              </a:ext>
            </a:extLst>
          </p:cNvPr>
          <p:cNvCxnSpPr>
            <a:cxnSpLocks/>
          </p:cNvCxnSpPr>
          <p:nvPr/>
        </p:nvCxnSpPr>
        <p:spPr>
          <a:xfrm flipV="1">
            <a:off x="-6193453" y="4929819"/>
            <a:ext cx="5948069" cy="50957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56DFBC-EE94-4FB6-501E-8E31530B23B3}"/>
              </a:ext>
            </a:extLst>
          </p:cNvPr>
          <p:cNvSpPr/>
          <p:nvPr/>
        </p:nvSpPr>
        <p:spPr>
          <a:xfrm>
            <a:off x="4471213" y="-1443452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  <a:p>
            <a:pPr algn="ctr"/>
            <a:r>
              <a:rPr lang="en-US" sz="1600" dirty="0"/>
              <a:t>(Validation Sets)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809AB7-511C-C48A-BD56-8A46E9496B73}"/>
              </a:ext>
            </a:extLst>
          </p:cNvPr>
          <p:cNvSpPr/>
          <p:nvPr/>
        </p:nvSpPr>
        <p:spPr>
          <a:xfrm>
            <a:off x="6886192" y="-2239556"/>
            <a:ext cx="1962150" cy="936344"/>
          </a:xfrm>
          <a:prstGeom prst="ellipse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Algorithms</a:t>
            </a:r>
          </a:p>
        </p:txBody>
      </p:sp>
    </p:spTree>
    <p:extLst>
      <p:ext uri="{BB962C8B-B14F-4D97-AF65-F5344CB8AC3E}">
        <p14:creationId xmlns:p14="http://schemas.microsoft.com/office/powerpoint/2010/main" val="150592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4312540" y="650909"/>
            <a:ext cx="3566920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</a:t>
            </a:r>
            <a:endParaRPr lang="en-US" sz="6600" dirty="0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5FF8508D-75F7-9F5B-9E11-5B022349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63" y="2815135"/>
            <a:ext cx="1323975" cy="13239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F0CBA0-66FE-A7F1-5719-431B72E890FA}"/>
              </a:ext>
            </a:extLst>
          </p:cNvPr>
          <p:cNvSpPr/>
          <p:nvPr/>
        </p:nvSpPr>
        <p:spPr>
          <a:xfrm>
            <a:off x="1845126" y="2224585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FDDE80-E840-8A37-2DD3-5911C81C8B9B}"/>
              </a:ext>
            </a:extLst>
          </p:cNvPr>
          <p:cNvSpPr/>
          <p:nvPr/>
        </p:nvSpPr>
        <p:spPr>
          <a:xfrm>
            <a:off x="1845126" y="4044449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D2B564-E737-E1B9-DB68-A2589FDBC803}"/>
              </a:ext>
            </a:extLst>
          </p:cNvPr>
          <p:cNvSpPr/>
          <p:nvPr/>
        </p:nvSpPr>
        <p:spPr>
          <a:xfrm>
            <a:off x="4600766" y="2945946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  <a:p>
            <a:pPr algn="ctr"/>
            <a:r>
              <a:rPr lang="en-US" sz="1600" dirty="0"/>
              <a:t>(Validation Sets)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2F8807-366A-2443-7B1D-A781E1A2FD58}"/>
              </a:ext>
            </a:extLst>
          </p:cNvPr>
          <p:cNvSpPr/>
          <p:nvPr/>
        </p:nvSpPr>
        <p:spPr>
          <a:xfrm>
            <a:off x="7015745" y="2149842"/>
            <a:ext cx="1962150" cy="936344"/>
          </a:xfrm>
          <a:prstGeom prst="ellipse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B46D3-CE7A-A01F-BE9D-B31EAA40DDB2}"/>
              </a:ext>
            </a:extLst>
          </p:cNvPr>
          <p:cNvSpPr/>
          <p:nvPr/>
        </p:nvSpPr>
        <p:spPr>
          <a:xfrm>
            <a:off x="9593035" y="2135267"/>
            <a:ext cx="1962150" cy="2927860"/>
          </a:xfrm>
          <a:prstGeom prst="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61C89A-2CFD-7438-B0B5-A50B9A9610F8}"/>
              </a:ext>
            </a:extLst>
          </p:cNvPr>
          <p:cNvGrpSpPr/>
          <p:nvPr/>
        </p:nvGrpSpPr>
        <p:grpSpPr>
          <a:xfrm>
            <a:off x="1209675" y="2712402"/>
            <a:ext cx="635451" cy="1693184"/>
            <a:chOff x="1209675" y="2712402"/>
            <a:chExt cx="635451" cy="169318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BAED8D-2DF7-DCC8-0759-1FBB41C33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5" y="2712402"/>
              <a:ext cx="635451" cy="828856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E7CD16-C9EA-8697-CDA8-4664257C81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75" y="3536495"/>
              <a:ext cx="635451" cy="869091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D7753B-D656-7D3D-5BE9-A977541BA5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44966" y="2707639"/>
            <a:ext cx="955800" cy="721361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BE458D-6E59-BCBF-2E18-329658C2360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44966" y="4476546"/>
            <a:ext cx="5948069" cy="50957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70DA05-92B9-E21A-F0F8-4CF40A44E4D7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6400606" y="2618014"/>
            <a:ext cx="615139" cy="810986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5B91E1-32CB-A62C-222D-D865728844B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400606" y="3414118"/>
            <a:ext cx="3192428" cy="14882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1353C8A-FB76-86FC-4978-F912D05152A7}"/>
              </a:ext>
            </a:extLst>
          </p:cNvPr>
          <p:cNvSpPr txBox="1"/>
          <p:nvPr/>
        </p:nvSpPr>
        <p:spPr>
          <a:xfrm>
            <a:off x="3066408" y="-3421968"/>
            <a:ext cx="30687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 Datasets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B758C9-9CCC-8246-2F4A-8ED6CE20D8AA}"/>
              </a:ext>
            </a:extLst>
          </p:cNvPr>
          <p:cNvSpPr txBox="1"/>
          <p:nvPr/>
        </p:nvSpPr>
        <p:spPr>
          <a:xfrm>
            <a:off x="3054158" y="-1481736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291BFB-CCC6-6626-3329-AF4C84E1C515}"/>
              </a:ext>
            </a:extLst>
          </p:cNvPr>
          <p:cNvSpPr txBox="1"/>
          <p:nvPr/>
        </p:nvSpPr>
        <p:spPr>
          <a:xfrm>
            <a:off x="3054160" y="-774879"/>
            <a:ext cx="3093197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 Datasets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53D01-1179-DE59-558A-BE4A08C59AB1}"/>
              </a:ext>
            </a:extLst>
          </p:cNvPr>
          <p:cNvSpPr txBox="1"/>
          <p:nvPr/>
        </p:nvSpPr>
        <p:spPr>
          <a:xfrm>
            <a:off x="3054159" y="-2128767"/>
            <a:ext cx="348731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ML Repo Datasets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D8AF3-2E3C-DE3B-4AE8-2EA32CB0243E}"/>
              </a:ext>
            </a:extLst>
          </p:cNvPr>
          <p:cNvSpPr txBox="1"/>
          <p:nvPr/>
        </p:nvSpPr>
        <p:spPr>
          <a:xfrm>
            <a:off x="3113947" y="-2795134"/>
            <a:ext cx="302117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 Datasets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C40DD3-874E-1F19-C438-CAC670899704}"/>
              </a:ext>
            </a:extLst>
          </p:cNvPr>
          <p:cNvSpPr txBox="1"/>
          <p:nvPr/>
        </p:nvSpPr>
        <p:spPr>
          <a:xfrm>
            <a:off x="8866015" y="7157357"/>
            <a:ext cx="2689170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Public Dataset Repo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999B5D-474D-4E90-A3AE-6F205D6A5892}"/>
              </a:ext>
            </a:extLst>
          </p:cNvPr>
          <p:cNvSpPr txBox="1"/>
          <p:nvPr/>
        </p:nvSpPr>
        <p:spPr>
          <a:xfrm>
            <a:off x="8838836" y="8160392"/>
            <a:ext cx="32161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 Dataset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55A767-4B12-DB4A-F794-5E26F749AAAE}"/>
              </a:ext>
            </a:extLst>
          </p:cNvPr>
          <p:cNvSpPr txBox="1"/>
          <p:nvPr/>
        </p:nvSpPr>
        <p:spPr>
          <a:xfrm>
            <a:off x="8866015" y="8686014"/>
            <a:ext cx="340666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Dataset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5145F1-8F5D-E6E8-8B53-7AAF25569296}"/>
              </a:ext>
            </a:extLst>
          </p:cNvPr>
          <p:cNvSpPr txBox="1"/>
          <p:nvPr/>
        </p:nvSpPr>
        <p:spPr>
          <a:xfrm>
            <a:off x="8866015" y="9634894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4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126885" y="491342"/>
            <a:ext cx="595183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 Resources</a:t>
            </a:r>
            <a:endParaRPr lang="en-US" sz="5000" dirty="0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5FF8508D-75F7-9F5B-9E11-5B022349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24764" y="2778238"/>
            <a:ext cx="1323975" cy="13239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F0CBA0-66FE-A7F1-5719-431B72E890FA}"/>
              </a:ext>
            </a:extLst>
          </p:cNvPr>
          <p:cNvSpPr/>
          <p:nvPr/>
        </p:nvSpPr>
        <p:spPr>
          <a:xfrm>
            <a:off x="1635576" y="-1125311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FDDE80-E840-8A37-2DD3-5911C81C8B9B}"/>
              </a:ext>
            </a:extLst>
          </p:cNvPr>
          <p:cNvSpPr/>
          <p:nvPr/>
        </p:nvSpPr>
        <p:spPr>
          <a:xfrm>
            <a:off x="-1900629" y="4286817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D2B564-E737-E1B9-DB68-A2589FDBC803}"/>
              </a:ext>
            </a:extLst>
          </p:cNvPr>
          <p:cNvSpPr/>
          <p:nvPr/>
        </p:nvSpPr>
        <p:spPr>
          <a:xfrm>
            <a:off x="4563726" y="-1208984"/>
            <a:ext cx="1799840" cy="966107"/>
          </a:xfrm>
          <a:prstGeom prst="round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  <a:p>
            <a:pPr algn="ctr"/>
            <a:r>
              <a:rPr lang="en-US" sz="1600" dirty="0"/>
              <a:t>(Validation Sets)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2F8807-366A-2443-7B1D-A781E1A2FD58}"/>
              </a:ext>
            </a:extLst>
          </p:cNvPr>
          <p:cNvSpPr/>
          <p:nvPr/>
        </p:nvSpPr>
        <p:spPr>
          <a:xfrm>
            <a:off x="9593035" y="-1257970"/>
            <a:ext cx="1962150" cy="936344"/>
          </a:xfrm>
          <a:prstGeom prst="ellipse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B46D3-CE7A-A01F-BE9D-B31EAA40DDB2}"/>
              </a:ext>
            </a:extLst>
          </p:cNvPr>
          <p:cNvSpPr/>
          <p:nvPr/>
        </p:nvSpPr>
        <p:spPr>
          <a:xfrm>
            <a:off x="9783535" y="7374250"/>
            <a:ext cx="1962150" cy="2927860"/>
          </a:xfrm>
          <a:prstGeom prst="rect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61C89A-2CFD-7438-B0B5-A50B9A9610F8}"/>
              </a:ext>
            </a:extLst>
          </p:cNvPr>
          <p:cNvGrpSpPr/>
          <p:nvPr/>
        </p:nvGrpSpPr>
        <p:grpSpPr>
          <a:xfrm>
            <a:off x="-1112528" y="2593633"/>
            <a:ext cx="635451" cy="1693184"/>
            <a:chOff x="1209675" y="2712402"/>
            <a:chExt cx="635451" cy="169318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BAED8D-2DF7-DCC8-0759-1FBB41C33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5" y="2712402"/>
              <a:ext cx="635451" cy="828856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E7CD16-C9EA-8697-CDA8-4664257C81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75" y="3536495"/>
              <a:ext cx="635451" cy="869091"/>
            </a:xfrm>
            <a:prstGeom prst="straightConnector1">
              <a:avLst/>
            </a:prstGeom>
            <a:ln>
              <a:solidFill>
                <a:srgbClr val="EE242B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D7753B-D656-7D3D-5BE9-A977541BA5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435416" y="-725930"/>
            <a:ext cx="1128310" cy="83673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BE458D-6E59-BCBF-2E18-329658C2360F}"/>
              </a:ext>
            </a:extLst>
          </p:cNvPr>
          <p:cNvCxnSpPr>
            <a:cxnSpLocks/>
          </p:cNvCxnSpPr>
          <p:nvPr/>
        </p:nvCxnSpPr>
        <p:spPr>
          <a:xfrm flipV="1">
            <a:off x="12910361" y="4547464"/>
            <a:ext cx="5948069" cy="50957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70DA05-92B9-E21A-F0F8-4CF40A44E4D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363566" y="-1536916"/>
            <a:ext cx="615139" cy="810986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5B91E1-32CB-A62C-222D-D865728844B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363566" y="-740812"/>
            <a:ext cx="3192428" cy="14882"/>
          </a:xfrm>
          <a:prstGeom prst="straightConnector1">
            <a:avLst/>
          </a:prstGeom>
          <a:ln>
            <a:solidFill>
              <a:srgbClr val="EE242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88A3D55-0B40-129F-6288-8B6CB957C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884868" y="1617790"/>
            <a:ext cx="606330" cy="675736"/>
          </a:xfrm>
          <a:prstGeom prst="rect">
            <a:avLst/>
          </a:prstGeom>
        </p:spPr>
      </p:pic>
      <p:pic>
        <p:nvPicPr>
          <p:cNvPr id="13" name="Picture 12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601CA472-92FC-2217-09DA-4EB4AFAE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01" y="1067502"/>
            <a:ext cx="2226727" cy="3007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B3B9E-8DB2-ABF2-D8D4-B97014CB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732468" y="1770190"/>
            <a:ext cx="606330" cy="675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79549B-BCEF-2CD4-5A74-264A6D4CD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1113468" y="1503490"/>
            <a:ext cx="606330" cy="675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E327B-A3B8-1778-0DB5-60479FCFE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580068" y="1941640"/>
            <a:ext cx="606330" cy="675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2E9780-6717-A9E8-ADAF-2FA814EF6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580068" y="1922590"/>
            <a:ext cx="606330" cy="6757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3015051" y="1869531"/>
            <a:ext cx="30687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 Datasets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3002801" y="3809763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3002803" y="4516620"/>
            <a:ext cx="3093197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 Datasets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3002802" y="3162732"/>
            <a:ext cx="348731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ML Repo Datasets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3062590" y="2496365"/>
            <a:ext cx="302117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 Datasets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8436030" y="1999348"/>
            <a:ext cx="2689170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Public Dataset Repo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8408851" y="3002383"/>
            <a:ext cx="32161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 Dataset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8436030" y="3528005"/>
            <a:ext cx="340666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Dataset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36030" y="4476885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EDC317-0159-2157-6FC5-D8AE51DCA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961068" y="1655890"/>
            <a:ext cx="606330" cy="6757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4FE0572-9810-E027-6578-23DCD38FC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808668" y="1789240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C11E9D-D7AE-BC27-5C5E-D3A9C4D3C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808668" y="1808290"/>
            <a:ext cx="606330" cy="6757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5D0F47-0009-EB91-2F44-C9CC1BF9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2" t="25567" r="82914" b="65472"/>
          <a:stretch/>
        </p:blipFill>
        <p:spPr>
          <a:xfrm>
            <a:off x="-656268" y="1960690"/>
            <a:ext cx="606330" cy="6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4.81481E-6 L 0.25235 0.03171 " pathEditMode="relative" rAng="0" ptsTypes="AA">
                                      <p:cBhvr>
                                        <p:cTn id="1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24454 0.09375 " pathEditMode="relative" rAng="0" ptsTypes="AA">
                                      <p:cBhvr>
                                        <p:cTn id="1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27422 0.22986 " pathEditMode="relative" rAng="0" ptsTypes="AA">
                                      <p:cBhvr>
                                        <p:cTn id="1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2.59259E-6 L 0.22891 0.26574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5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22579 0.37153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1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71797 0.03958 " pathEditMode="relative" rAng="0" ptsTypes="AA">
                                      <p:cBhvr>
                                        <p:cTn id="2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98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70391 0.16481 " pathEditMode="relative" rAng="0" ptsTypes="AA">
                                      <p:cBhvr>
                                        <p:cTn id="2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95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70248 0.24746 " pathEditMode="relative" rAng="0" ptsTypes="AA">
                                      <p:cBhvr>
                                        <p:cTn id="3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68998 0.36134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92" y="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126885" y="491342"/>
            <a:ext cx="595183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 Resources</a:t>
            </a:r>
            <a:endParaRPr lang="en-US" sz="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8A3D55-0B40-129F-6288-8B6CB95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7839376" y="4417865"/>
            <a:ext cx="606330" cy="675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B3B9E-8DB2-ABF2-D8D4-B97014CB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7802521" y="2915842"/>
            <a:ext cx="606330" cy="675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79549B-BCEF-2CD4-5A74-264A6D4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7820044" y="3466895"/>
            <a:ext cx="606330" cy="675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E327B-A3B8-1778-0DB5-60479FCFE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2447700" y="4455933"/>
            <a:ext cx="606330" cy="675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2E9780-6717-A9E8-ADAF-2FA814EF6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2408721" y="3754664"/>
            <a:ext cx="606330" cy="6757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2843601" y="7257333"/>
            <a:ext cx="30687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 Datasets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2831353" y="9904422"/>
            <a:ext cx="3093197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 Datasets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2831352" y="8550534"/>
            <a:ext cx="348731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ML Repo Datasets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2891140" y="7884167"/>
            <a:ext cx="302117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 Datasets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8469935" y="-3129244"/>
            <a:ext cx="2689170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Public Dataset Repo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8442756" y="-2126209"/>
            <a:ext cx="32161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 Dataset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8469935" y="-1600587"/>
            <a:ext cx="340666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Dataset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EDC317-0159-2157-6FC5-D8AE51DCA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7762764" y="1869531"/>
            <a:ext cx="606330" cy="6757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4FE0572-9810-E027-6578-23DCD38FC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2408721" y="3118571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C11E9D-D7AE-BC27-5C5E-D3A9C4D3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2447700" y="2475986"/>
            <a:ext cx="606330" cy="6757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5D0F47-0009-EB91-2F44-C9CC1BF97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2" t="25567" r="82914" b="65472"/>
          <a:stretch/>
        </p:blipFill>
        <p:spPr>
          <a:xfrm>
            <a:off x="2423900" y="1789240"/>
            <a:ext cx="606330" cy="675736"/>
          </a:xfrm>
          <a:prstGeom prst="rect">
            <a:avLst/>
          </a:prstGeom>
        </p:spPr>
      </p:pic>
      <p:pic>
        <p:nvPicPr>
          <p:cNvPr id="6" name="Picture 5" descr="A person in a garment holding a glowing circle&#10;&#10;Description automatically generated">
            <a:extLst>
              <a:ext uri="{FF2B5EF4-FFF2-40B4-BE49-F238E27FC236}">
                <a16:creationId xmlns:a16="http://schemas.microsoft.com/office/drawing/2014/main" id="{7C1F2830-2BED-0A45-35B1-A2529A219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3035" y="1508888"/>
            <a:ext cx="3808032" cy="39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41901 -0.4326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4461 -0.0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5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48815 -0.1669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4.07407E-6 L 0.9556 -0.3129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95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9026 -0.1930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3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62904 0.30555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5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98854 -0.10973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94779 0.01828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83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96679 0.18564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126885" y="491342"/>
            <a:ext cx="595183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Dataset Resources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825118" y="1899790"/>
            <a:ext cx="565188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Kaggle: 	      </a:t>
            </a:r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https://Kaggle.com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825118" y="3540443"/>
            <a:ext cx="8767953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Microsoft:             </a:t>
            </a:r>
            <a:r>
              <a:rPr lang="en-US" sz="2500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https://msropendata.com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825118" y="2986806"/>
            <a:ext cx="99381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Repo:             https://archieve.ics.ui.edu/ml/index.php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811966" y="2450511"/>
            <a:ext cx="99512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Amazon:                </a:t>
            </a:r>
            <a:r>
              <a:rPr lang="en-US" sz="2500" b="1" dirty="0">
                <a:solidFill>
                  <a:srgbClr val="FFFF00"/>
                </a:solidFill>
                <a:ea typeface="+mn-lt"/>
                <a:cs typeface="+mn-lt"/>
              </a:rPr>
              <a:t>https:// </a:t>
            </a:r>
            <a:r>
              <a:rPr lang="en-US" sz="2500" b="1" dirty="0" err="1">
                <a:solidFill>
                  <a:srgbClr val="FFFF00"/>
                </a:solidFill>
                <a:ea typeface="+mn-lt"/>
                <a:cs typeface="+mn-lt"/>
              </a:rPr>
              <a:t>registry.opendata.aws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811966" y="4020017"/>
            <a:ext cx="1205766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Repo: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https://github.com/awesomedata/awesome-public-datasets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825118" y="4510408"/>
            <a:ext cx="115836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learn:          </a:t>
            </a:r>
            <a:r>
              <a:rPr lang="en-US" sz="25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https://scikit-learn.org/stable/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811966" y="4960475"/>
            <a:ext cx="113609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: </a:t>
            </a: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https://www.visualdata.io/discovery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pic>
        <p:nvPicPr>
          <p:cNvPr id="7" name="Picture 6" descr="A person cutting a giant green hulk&#10;&#10;Description automatically generated">
            <a:extLst>
              <a:ext uri="{FF2B5EF4-FFF2-40B4-BE49-F238E27FC236}">
                <a16:creationId xmlns:a16="http://schemas.microsoft.com/office/drawing/2014/main" id="{FE7E71BD-A63D-7C14-0C23-275FC925E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2206" l="10000" r="91867">
                        <a14:foregroundMark x1="30800" y1="8676" x2="30800" y2="7794"/>
                        <a14:foregroundMark x1="30667" y1="5000" x2="30667" y2="5000"/>
                        <a14:foregroundMark x1="90000" y1="67500" x2="91867" y2="73676"/>
                        <a14:foregroundMark x1="36400" y1="92206" x2="36400" y2="92206"/>
                        <a14:foregroundMark x1="56000" y1="27794" x2="63600" y2="32059"/>
                        <a14:foregroundMark x1="63600" y1="32059" x2="67867" y2="37500"/>
                        <a14:foregroundMark x1="62800" y1="30588" x2="62800" y2="30588"/>
                        <a14:foregroundMark x1="58533" y1="28824" x2="62800" y2="31176"/>
                        <a14:foregroundMark x1="61867" y1="30294" x2="59867" y2="28088"/>
                        <a14:foregroundMark x1="58000" y1="28088" x2="55067" y2="26912"/>
                        <a14:foregroundMark x1="60267" y1="28676" x2="58133" y2="27353"/>
                        <a14:foregroundMark x1="60400" y1="28824" x2="57867" y2="26765"/>
                        <a14:foregroundMark x1="29600" y1="41176" x2="29600" y2="41176"/>
                        <a14:backgroundMark x1="17867" y1="39853" x2="21067" y2="66765"/>
                        <a14:backgroundMark x1="21067" y1="66765" x2="28133" y2="71765"/>
                        <a14:backgroundMark x1="28133" y1="71765" x2="17467" y2="76029"/>
                        <a14:backgroundMark x1="17467" y1="76029" x2="14667" y2="75882"/>
                        <a14:backgroundMark x1="33467" y1="42059" x2="33467" y2="42059"/>
                        <a14:backgroundMark x1="33867" y1="41324" x2="33867" y2="41324"/>
                        <a14:backgroundMark x1="34267" y1="41324" x2="34267" y2="41324"/>
                        <a14:backgroundMark x1="34800" y1="41324" x2="34800" y2="41324"/>
                        <a14:backgroundMark x1="34267" y1="41176" x2="34267" y2="41176"/>
                        <a14:backgroundMark x1="33200" y1="41029" x2="33200" y2="41029"/>
                        <a14:backgroundMark x1="32933" y1="41029" x2="32933" y2="41029"/>
                        <a14:backgroundMark x1="32400" y1="41029" x2="32400" y2="41029"/>
                        <a14:backgroundMark x1="50933" y1="78382" x2="60533" y2="90000"/>
                        <a14:backgroundMark x1="46000" y1="80882" x2="44400" y2="84118"/>
                        <a14:backgroundMark x1="74133" y1="86029" x2="73200" y2="85147"/>
                        <a14:backgroundMark x1="75067" y1="87941" x2="51200" y2="77794"/>
                        <a14:backgroundMark x1="51200" y1="77794" x2="51200" y2="77794"/>
                        <a14:backgroundMark x1="74000" y1="84853" x2="76133" y2="87794"/>
                        <a14:backgroundMark x1="76267" y1="87206" x2="77067" y2="87647"/>
                        <a14:backgroundMark x1="78400" y1="88088" x2="78400" y2="88088"/>
                        <a14:backgroundMark x1="77600" y1="87794" x2="78400" y2="87794"/>
                        <a14:backgroundMark x1="68800" y1="83824" x2="68800" y2="83824"/>
                        <a14:backgroundMark x1="62533" y1="80441" x2="68533" y2="85735"/>
                        <a14:backgroundMark x1="66000" y1="83088" x2="69600" y2="83971"/>
                        <a14:backgroundMark x1="17467" y1="38235" x2="22133" y2="43088"/>
                        <a14:backgroundMark x1="22133" y1="43088" x2="17200" y2="46176"/>
                        <a14:backgroundMark x1="25067" y1="39706" x2="24133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30" y="4761797"/>
            <a:ext cx="1645085" cy="14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336339" y="477288"/>
            <a:ext cx="5182168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Workshop Time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315399" y="-2385088"/>
            <a:ext cx="565188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Kaggle: 	      </a:t>
            </a:r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https://Kaggle.com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315399" y="-744435"/>
            <a:ext cx="8767953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Microsoft:             </a:t>
            </a:r>
            <a:r>
              <a:rPr lang="en-US" sz="2500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https://msropendata.com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315399" y="-1298072"/>
            <a:ext cx="99381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Repo:             https://archieve.ics.ui.edu/ml/index.php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302247" y="-1834367"/>
            <a:ext cx="99512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Amazon:                </a:t>
            </a:r>
            <a:r>
              <a:rPr lang="en-US" sz="2500" b="1" dirty="0">
                <a:solidFill>
                  <a:srgbClr val="FFFF00"/>
                </a:solidFill>
                <a:ea typeface="+mn-lt"/>
                <a:cs typeface="+mn-lt"/>
              </a:rPr>
              <a:t>https:// </a:t>
            </a:r>
            <a:r>
              <a:rPr lang="en-US" sz="2500" b="1" dirty="0" err="1">
                <a:solidFill>
                  <a:srgbClr val="FFFF00"/>
                </a:solidFill>
                <a:ea typeface="+mn-lt"/>
                <a:cs typeface="+mn-lt"/>
              </a:rPr>
              <a:t>registry.opendata.aws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141513" y="7514912"/>
            <a:ext cx="1205766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Repo: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https://github.com/awesomedata/awesome-public-datasets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135615" y="8005303"/>
            <a:ext cx="115836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learn:          </a:t>
            </a:r>
            <a:r>
              <a:rPr lang="en-US" sz="25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https://scikit-learn.org/stable/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122463" y="8455370"/>
            <a:ext cx="113609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: </a:t>
            </a: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https://www.visualdata.io/discovery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30C7A-D044-615C-FF30-DE08292C15C9}"/>
              </a:ext>
            </a:extLst>
          </p:cNvPr>
          <p:cNvSpPr txBox="1"/>
          <p:nvPr/>
        </p:nvSpPr>
        <p:spPr>
          <a:xfrm>
            <a:off x="8385570" y="3014417"/>
            <a:ext cx="2198615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Let’s Go</a:t>
            </a:r>
            <a:endParaRPr lang="en-US" sz="3600" dirty="0"/>
          </a:p>
        </p:txBody>
      </p:sp>
      <p:pic>
        <p:nvPicPr>
          <p:cNvPr id="7" name="Picture 6" descr="A green person with a large green body&#10;&#10;Description automatically generated with medium confidence">
            <a:extLst>
              <a:ext uri="{FF2B5EF4-FFF2-40B4-BE49-F238E27FC236}">
                <a16:creationId xmlns:a16="http://schemas.microsoft.com/office/drawing/2014/main" id="{F2AFA410-8FE1-A6AA-75C3-1DD5EF4F6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0" b="96852" l="9961" r="98242">
                        <a14:foregroundMark x1="25146" y1="14722" x2="37891" y2="5833"/>
                        <a14:foregroundMark x1="37891" y1="5833" x2="43799" y2="7315"/>
                        <a14:foregroundMark x1="43799" y1="7315" x2="35547" y2="2037"/>
                        <a14:foregroundMark x1="35547" y1="2037" x2="27637" y2="3333"/>
                        <a14:foregroundMark x1="27637" y1="3333" x2="25488" y2="9722"/>
                        <a14:foregroundMark x1="25488" y1="9722" x2="25586" y2="24352"/>
                        <a14:foregroundMark x1="25586" y1="24352" x2="26416" y2="25093"/>
                        <a14:foregroundMark x1="89990" y1="41389" x2="95605" y2="62593"/>
                        <a14:foregroundMark x1="95605" y1="62593" x2="95898" y2="78333"/>
                        <a14:foregroundMark x1="95898" y1="78333" x2="93555" y2="85926"/>
                        <a14:foregroundMark x1="93555" y1="85926" x2="73242" y2="96667"/>
                        <a14:foregroundMark x1="73242" y1="96667" x2="54199" y2="93889"/>
                        <a14:foregroundMark x1="93750" y1="39630" x2="97266" y2="49907"/>
                        <a14:foregroundMark x1="97266" y1="49907" x2="96289" y2="77315"/>
                        <a14:foregroundMark x1="96289" y1="77315" x2="94824" y2="65556"/>
                        <a14:foregroundMark x1="94824" y1="65556" x2="92920" y2="76759"/>
                        <a14:foregroundMark x1="92920" y1="76759" x2="92676" y2="65556"/>
                        <a14:foregroundMark x1="92676" y1="65556" x2="95898" y2="96852"/>
                        <a14:foregroundMark x1="95898" y1="96852" x2="98291" y2="96852"/>
                        <a14:foregroundMark x1="46240" y1="7963" x2="31641" y2="2870"/>
                        <a14:foregroundMark x1="31641" y1="2870" x2="28760" y2="2870"/>
                        <a14:foregroundMark x1="26855" y1="27222" x2="26855" y2="27222"/>
                        <a14:foregroundMark x1="30615" y1="35463" x2="30615" y2="35463"/>
                        <a14:foregroundMark x1="50146" y1="62778" x2="50146" y2="62778"/>
                        <a14:foregroundMark x1="49072" y1="71296" x2="49072" y2="71296"/>
                        <a14:foregroundMark x1="50293" y1="59167" x2="50293" y2="59167"/>
                        <a14:foregroundMark x1="50146" y1="58333" x2="48730" y2="68704"/>
                        <a14:foregroundMark x1="27197" y1="26296" x2="30615" y2="33333"/>
                        <a14:foregroundMark x1="30615" y1="33333" x2="30615" y2="3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3464484"/>
            <a:ext cx="4758419" cy="2509322"/>
          </a:xfrm>
          <a:prstGeom prst="rect">
            <a:avLst/>
          </a:prstGeom>
        </p:spPr>
      </p:pic>
      <p:pic>
        <p:nvPicPr>
          <p:cNvPr id="11" name="Picture 10" descr="A green person with white hair and glasses&#10;&#10;Description automatically generated">
            <a:extLst>
              <a:ext uri="{FF2B5EF4-FFF2-40B4-BE49-F238E27FC236}">
                <a16:creationId xmlns:a16="http://schemas.microsoft.com/office/drawing/2014/main" id="{B71C2F0A-5447-3A46-5F5E-2CA445D8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5" b="89371" l="806" r="99355">
                        <a14:foregroundMark x1="28871" y1="20000" x2="39516" y2="7552"/>
                        <a14:foregroundMark x1="39516" y1="7552" x2="47903" y2="5734"/>
                        <a14:foregroundMark x1="47903" y1="5734" x2="60484" y2="8671"/>
                        <a14:foregroundMark x1="60484" y1="8671" x2="67419" y2="12587"/>
                        <a14:foregroundMark x1="67419" y1="12587" x2="67419" y2="14406"/>
                        <a14:foregroundMark x1="53226" y1="5175" x2="53226" y2="5175"/>
                        <a14:foregroundMark x1="2097" y1="38601" x2="14839" y2="60699"/>
                        <a14:foregroundMark x1="14839" y1="60699" x2="34194" y2="71888"/>
                        <a14:foregroundMark x1="34194" y1="71888" x2="51935" y2="74545"/>
                        <a14:foregroundMark x1="51935" y1="74545" x2="74516" y2="72448"/>
                        <a14:foregroundMark x1="74516" y1="72448" x2="91935" y2="50070"/>
                        <a14:foregroundMark x1="91935" y1="50070" x2="93226" y2="40699"/>
                        <a14:foregroundMark x1="93226" y1="40699" x2="88710" y2="33846"/>
                        <a14:foregroundMark x1="88710" y1="33846" x2="80806" y2="33846"/>
                        <a14:foregroundMark x1="1452" y1="37203" x2="12742" y2="61259"/>
                        <a14:foregroundMark x1="12742" y1="61259" x2="18710" y2="66993"/>
                        <a14:foregroundMark x1="18710" y1="66993" x2="38548" y2="73986"/>
                        <a14:foregroundMark x1="38548" y1="73986" x2="58387" y2="75944"/>
                        <a14:foregroundMark x1="58387" y1="75944" x2="72419" y2="75664"/>
                        <a14:foregroundMark x1="72419" y1="75664" x2="80161" y2="71608"/>
                        <a14:foregroundMark x1="80161" y1="71608" x2="99355" y2="35245"/>
                        <a14:foregroundMark x1="806" y1="34126" x2="806" y2="34126"/>
                        <a14:foregroundMark x1="8387" y1="58601" x2="22419" y2="66154"/>
                        <a14:foregroundMark x1="22419" y1="66154" x2="42903" y2="70070"/>
                        <a14:foregroundMark x1="42903" y1="70070" x2="82903" y2="67832"/>
                        <a14:foregroundMark x1="82903" y1="67832" x2="96613" y2="55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05" y="1763280"/>
            <a:ext cx="2649069" cy="3054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0B4146-728A-E2B1-78AA-53BFC25F7FD5}"/>
              </a:ext>
            </a:extLst>
          </p:cNvPr>
          <p:cNvSpPr txBox="1"/>
          <p:nvPr/>
        </p:nvSpPr>
        <p:spPr>
          <a:xfrm>
            <a:off x="4082227" y="2005880"/>
            <a:ext cx="369039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616321"/>
                </a:solidFill>
                <a:latin typeface="ADLaM Display"/>
                <a:ea typeface="ADLaM Display"/>
                <a:cs typeface="ADLaM Display"/>
              </a:rPr>
              <a:t>Let’s Code</a:t>
            </a:r>
            <a:endParaRPr lang="en-US" sz="4800" dirty="0">
              <a:solidFill>
                <a:srgbClr val="61632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54EF0-F247-EA8F-1263-34AE11C85599}"/>
              </a:ext>
            </a:extLst>
          </p:cNvPr>
          <p:cNvSpPr txBox="1"/>
          <p:nvPr/>
        </p:nvSpPr>
        <p:spPr>
          <a:xfrm>
            <a:off x="469002" y="4791042"/>
            <a:ext cx="642120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Data </a:t>
            </a:r>
            <a:r>
              <a:rPr lang="en-US" sz="4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Pre-Processing</a:t>
            </a:r>
            <a:endParaRPr lang="en-US" sz="4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8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8D486B-F803-333E-77DC-F1DE45D22926}"/>
              </a:ext>
            </a:extLst>
          </p:cNvPr>
          <p:cNvGrpSpPr/>
          <p:nvPr/>
        </p:nvGrpSpPr>
        <p:grpSpPr>
          <a:xfrm>
            <a:off x="6806" y="-6803"/>
            <a:ext cx="8463638" cy="6871605"/>
            <a:chOff x="-142872" y="61232"/>
            <a:chExt cx="8245925" cy="680357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5154248-654F-395C-C57E-A679CBD1F1CE}"/>
                </a:ext>
              </a:extLst>
            </p:cNvPr>
            <p:cNvSpPr/>
            <p:nvPr/>
          </p:nvSpPr>
          <p:spPr>
            <a:xfrm rot="5400000">
              <a:off x="435430" y="-490417"/>
              <a:ext cx="6721929" cy="7878533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5E553220-96CE-E51F-4BD5-1999F2680727}"/>
                </a:ext>
              </a:extLst>
            </p:cNvPr>
            <p:cNvSpPr/>
            <p:nvPr/>
          </p:nvSpPr>
          <p:spPr>
            <a:xfrm>
              <a:off x="-129267" y="61232"/>
              <a:ext cx="8232320" cy="6803570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177E33-CE53-571C-2A32-DB4F04B7E607}"/>
              </a:ext>
            </a:extLst>
          </p:cNvPr>
          <p:cNvSpPr txBox="1"/>
          <p:nvPr/>
        </p:nvSpPr>
        <p:spPr>
          <a:xfrm>
            <a:off x="2292899" y="1171675"/>
            <a:ext cx="7219949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Machine L</a:t>
            </a:r>
            <a:r>
              <a:rPr lang="en-US" sz="6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4773432" y="906985"/>
            <a:ext cx="4218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D2D2D"/>
                </a:solidFill>
              </a:rPr>
              <a:t>Marvel </a:t>
            </a:r>
            <a:r>
              <a:rPr lang="en-US" sz="2000" dirty="0">
                <a:solidFill>
                  <a:srgbClr val="2D2D2D"/>
                </a:solidFill>
              </a:rPr>
              <a:t>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8892837" y="315247"/>
            <a:ext cx="3450770" cy="13642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AA716EB1-CA4A-90D6-E017-A2EC98D4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" y="-190499"/>
            <a:ext cx="2468403" cy="1390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72932D-C551-EA6D-77B6-6D23B9904B00}"/>
              </a:ext>
            </a:extLst>
          </p:cNvPr>
          <p:cNvSpPr/>
          <p:nvPr/>
        </p:nvSpPr>
        <p:spPr>
          <a:xfrm>
            <a:off x="-1" y="6994072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7363-B1B5-7427-9642-C08ADC1BF420}"/>
              </a:ext>
            </a:extLst>
          </p:cNvPr>
          <p:cNvSpPr txBox="1"/>
          <p:nvPr/>
        </p:nvSpPr>
        <p:spPr>
          <a:xfrm>
            <a:off x="7535424" y="3190265"/>
            <a:ext cx="4635806" cy="240065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Basics of ML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Working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Differences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Advantages/Disadvantages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,types &amp; resource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Pre-Processing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290F-1F9D-0F98-6691-6E53FBCC281C}"/>
              </a:ext>
            </a:extLst>
          </p:cNvPr>
          <p:cNvSpPr txBox="1"/>
          <p:nvPr/>
        </p:nvSpPr>
        <p:spPr>
          <a:xfrm>
            <a:off x="7206941" y="2220883"/>
            <a:ext cx="2773675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4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490949" y="4838202"/>
            <a:ext cx="4978986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Any </a:t>
            </a:r>
            <a:r>
              <a:rPr lang="en-US" sz="5000" dirty="0" err="1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kuestions</a:t>
            </a:r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?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315399" y="-2385088"/>
            <a:ext cx="565188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Kaggle: 	      </a:t>
            </a:r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https://Kaggle.com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315399" y="-744435"/>
            <a:ext cx="8767953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Microsoft:             </a:t>
            </a:r>
            <a:r>
              <a:rPr lang="en-US" sz="2500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https://msropendata.com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315399" y="-1298072"/>
            <a:ext cx="99381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Repo:             https://archieve.ics.ui.edu/ml/index.php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302247" y="-1834367"/>
            <a:ext cx="99512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Amazon:                </a:t>
            </a:r>
            <a:r>
              <a:rPr lang="en-US" sz="2500" b="1" dirty="0">
                <a:solidFill>
                  <a:srgbClr val="FFFF00"/>
                </a:solidFill>
                <a:ea typeface="+mn-lt"/>
                <a:cs typeface="+mn-lt"/>
              </a:rPr>
              <a:t>https:// </a:t>
            </a:r>
            <a:r>
              <a:rPr lang="en-US" sz="2500" b="1" dirty="0" err="1">
                <a:solidFill>
                  <a:srgbClr val="FFFF00"/>
                </a:solidFill>
                <a:ea typeface="+mn-lt"/>
                <a:cs typeface="+mn-lt"/>
              </a:rPr>
              <a:t>registry.opendata.aws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141513" y="7514912"/>
            <a:ext cx="1205766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Repo: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https://github.com/awesomedata/awesome-public-datasets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135615" y="8005303"/>
            <a:ext cx="115836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learn:          </a:t>
            </a:r>
            <a:r>
              <a:rPr lang="en-US" sz="25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https://scikit-learn.org/stable/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122463" y="8455370"/>
            <a:ext cx="113609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: </a:t>
            </a: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https://www.visualdata.io/discovery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pic>
        <p:nvPicPr>
          <p:cNvPr id="10" name="Picture 9" descr="A person pointing an object&#10;&#10;Description automatically generated">
            <a:extLst>
              <a:ext uri="{FF2B5EF4-FFF2-40B4-BE49-F238E27FC236}">
                <a16:creationId xmlns:a16="http://schemas.microsoft.com/office/drawing/2014/main" id="{9754C125-AC43-0DD1-DDDB-0E8A79E5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93" b="96830" l="10000" r="90000">
                        <a14:foregroundMark x1="54063" y1="66859" x2="47188" y2="74640"/>
                        <a14:foregroundMark x1="47188" y1="74640" x2="38594" y2="91354"/>
                        <a14:foregroundMark x1="38594" y1="91354" x2="30781" y2="87320"/>
                        <a14:foregroundMark x1="30781" y1="87320" x2="30232" y2="70101"/>
                        <a14:foregroundMark x1="30490" y1="65719" x2="32656" y2="52738"/>
                        <a14:foregroundMark x1="32656" y1="52738" x2="30128" y2="65349"/>
                        <a14:foregroundMark x1="28134" y1="90448" x2="33125" y2="97695"/>
                        <a14:foregroundMark x1="33125" y1="97695" x2="52500" y2="96254"/>
                        <a14:foregroundMark x1="52500" y1="96254" x2="62500" y2="97118"/>
                        <a14:foregroundMark x1="62500" y1="97118" x2="70625" y2="73775"/>
                        <a14:foregroundMark x1="70625" y1="73775" x2="71719" y2="66859"/>
                        <a14:foregroundMark x1="49219" y1="23631" x2="57500" y2="7493"/>
                        <a14:foregroundMark x1="57500" y1="7493" x2="63906" y2="27954"/>
                        <a14:foregroundMark x1="63906" y1="27954" x2="63906" y2="29395"/>
                        <a14:foregroundMark x1="29063" y1="79827" x2="30781" y2="65994"/>
                        <a14:foregroundMark x1="29688" y1="66571" x2="29688" y2="66571"/>
                        <a14:backgroundMark x1="26875" y1="84438" x2="26875" y2="84438"/>
                        <a14:backgroundMark x1="26094" y1="92507" x2="26875" y2="80403"/>
                        <a14:backgroundMark x1="26875" y1="85014" x2="26094" y2="75216"/>
                        <a14:backgroundMark x1="82031" y1="79827" x2="73281" y2="98847"/>
                        <a14:backgroundMark x1="73281" y1="98847" x2="73281" y2="98847"/>
                        <a14:backgroundMark x1="25625" y1="82133" x2="27344" y2="72334"/>
                        <a14:backgroundMark x1="28294" y1="66571" x2="26563" y2="71758"/>
                        <a14:backgroundMark x1="29063" y1="64265" x2="28294" y2="66571"/>
                        <a14:backgroundMark x1="27344" y1="71758" x2="26719" y2="83285"/>
                        <a14:backgroundMark x1="26406" y1="81844" x2="25313" y2="91354"/>
                        <a14:backgroundMark x1="62344" y1="3746" x2="62344" y2="3746"/>
                        <a14:backgroundMark x1="58125" y1="3170" x2="58125" y2="3170"/>
                        <a14:backgroundMark x1="54531" y1="2594" x2="54531" y2="2594"/>
                        <a14:backgroundMark x1="56563" y1="2882" x2="56563" y2="2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29" y="275414"/>
            <a:ext cx="8767953" cy="47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680854" y="4595480"/>
            <a:ext cx="4978986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Thank You</a:t>
            </a:r>
            <a:r>
              <a:rPr lang="en-US" sz="5400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💙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315399" y="-2385088"/>
            <a:ext cx="565188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Kaggle: 	      </a:t>
            </a:r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https://Kaggle.com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315399" y="-744435"/>
            <a:ext cx="8767953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Microsoft:             </a:t>
            </a:r>
            <a:r>
              <a:rPr lang="en-US" sz="2500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https://msropendata.com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315399" y="-1298072"/>
            <a:ext cx="99381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Repo:             https://archieve.ics.ui.edu/ml/index.php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302247" y="-1834367"/>
            <a:ext cx="99512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Amazon:                </a:t>
            </a:r>
            <a:r>
              <a:rPr lang="en-US" sz="2500" b="1" dirty="0">
                <a:solidFill>
                  <a:srgbClr val="FFFF00"/>
                </a:solidFill>
                <a:ea typeface="+mn-lt"/>
                <a:cs typeface="+mn-lt"/>
              </a:rPr>
              <a:t>https:// </a:t>
            </a:r>
            <a:r>
              <a:rPr lang="en-US" sz="2500" b="1" dirty="0" err="1">
                <a:solidFill>
                  <a:srgbClr val="FFFF00"/>
                </a:solidFill>
                <a:ea typeface="+mn-lt"/>
                <a:cs typeface="+mn-lt"/>
              </a:rPr>
              <a:t>registry.opendata.aws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141513" y="7514912"/>
            <a:ext cx="1205766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Repo: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https://github.com/awesomedata/awesome-public-datasets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135615" y="8005303"/>
            <a:ext cx="115836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learn:          </a:t>
            </a:r>
            <a:r>
              <a:rPr lang="en-US" sz="25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https://scikit-learn.org/stable/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122463" y="8455370"/>
            <a:ext cx="113609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: </a:t>
            </a: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https://www.visualdata.io/discovery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pic>
        <p:nvPicPr>
          <p:cNvPr id="6" name="Picture 5" descr="A person in a suit with his arms out in the air&#10;&#10;Description automatically generated">
            <a:extLst>
              <a:ext uri="{FF2B5EF4-FFF2-40B4-BE49-F238E27FC236}">
                <a16:creationId xmlns:a16="http://schemas.microsoft.com/office/drawing/2014/main" id="{E965D5C4-171D-02AC-0316-6C0E0E521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"/>
          <a:stretch/>
        </p:blipFill>
        <p:spPr>
          <a:xfrm>
            <a:off x="2978660" y="784672"/>
            <a:ext cx="5681180" cy="37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684924" y="-4969261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1347107" y="571501"/>
            <a:ext cx="9247413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What is Machine Learning??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3AD127-7D7A-83F9-BFBD-9C6A65103E22}"/>
              </a:ext>
            </a:extLst>
          </p:cNvPr>
          <p:cNvGrpSpPr/>
          <p:nvPr/>
        </p:nvGrpSpPr>
        <p:grpSpPr>
          <a:xfrm>
            <a:off x="4612818" y="2177142"/>
            <a:ext cx="7315199" cy="3066132"/>
            <a:chOff x="4571997" y="1891392"/>
            <a:chExt cx="7315199" cy="30661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2B8DF-0686-02D9-3B4C-36B2A677BC71}"/>
                </a:ext>
              </a:extLst>
            </p:cNvPr>
            <p:cNvSpPr txBox="1"/>
            <p:nvPr/>
          </p:nvSpPr>
          <p:spPr>
            <a:xfrm>
              <a:off x="4572000" y="1891392"/>
              <a:ext cx="7206341" cy="86177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Science of getting computers to learn and act like humans do.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39E744-6B30-AB11-89A5-D3E008766C83}"/>
                </a:ext>
              </a:extLst>
            </p:cNvPr>
            <p:cNvSpPr txBox="1"/>
            <p:nvPr/>
          </p:nvSpPr>
          <p:spPr>
            <a:xfrm>
              <a:off x="4571999" y="2993572"/>
              <a:ext cx="7043054" cy="86177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Improve the learning by time in autonomous fashion.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A72E1-E96F-5CFC-C087-62B258A61408}"/>
                </a:ext>
              </a:extLst>
            </p:cNvPr>
            <p:cNvSpPr txBox="1"/>
            <p:nvPr/>
          </p:nvSpPr>
          <p:spPr>
            <a:xfrm>
              <a:off x="4571997" y="4095750"/>
              <a:ext cx="7315199" cy="86177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50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Make the model learn by giving him reward or punishment points.</a:t>
              </a:r>
              <a:endParaRPr lang="en-US"/>
            </a:p>
          </p:txBody>
        </p:sp>
      </p:grpSp>
      <p:pic>
        <p:nvPicPr>
          <p:cNvPr id="23" name="Picture 22" descr="A comic book character with a green hulk&#10;&#10;Description automatically generated">
            <a:extLst>
              <a:ext uri="{FF2B5EF4-FFF2-40B4-BE49-F238E27FC236}">
                <a16:creationId xmlns:a16="http://schemas.microsoft.com/office/drawing/2014/main" id="{E7239FA2-7E05-261A-B766-C633D013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179" y="3333750"/>
            <a:ext cx="6096000" cy="3429000"/>
          </a:xfrm>
          <a:prstGeom prst="rect">
            <a:avLst/>
          </a:prstGeom>
        </p:spPr>
      </p:pic>
      <p:pic>
        <p:nvPicPr>
          <p:cNvPr id="26" name="Picture 25" descr="A person in a garment&#10;&#10;Description automatically generated">
            <a:extLst>
              <a:ext uri="{FF2B5EF4-FFF2-40B4-BE49-F238E27FC236}">
                <a16:creationId xmlns:a16="http://schemas.microsoft.com/office/drawing/2014/main" id="{41045F88-F338-4A00-75DC-D5EFFD95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4" y="-285750"/>
            <a:ext cx="3048001" cy="1714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3602D1-9468-0A7F-AA2E-F9B56DF35D62}"/>
              </a:ext>
            </a:extLst>
          </p:cNvPr>
          <p:cNvSpPr txBox="1"/>
          <p:nvPr/>
        </p:nvSpPr>
        <p:spPr>
          <a:xfrm>
            <a:off x="7719478" y="7157357"/>
            <a:ext cx="4635806" cy="240065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Basics of ML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Working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Differences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Advantages/Disadvantages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,types &amp; resource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Pre-Processing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56D1-C9F1-7C29-A3BE-FDB24EE3AA24}"/>
              </a:ext>
            </a:extLst>
          </p:cNvPr>
          <p:cNvSpPr txBox="1"/>
          <p:nvPr/>
        </p:nvSpPr>
        <p:spPr>
          <a:xfrm>
            <a:off x="7079652" y="-1126528"/>
            <a:ext cx="2773675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5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484866" y="982022"/>
            <a:ext cx="4744734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Pre-requisites</a:t>
            </a:r>
            <a:endParaRPr lang="en-US" dirty="0"/>
          </a:p>
        </p:txBody>
      </p:sp>
      <p:pic>
        <p:nvPicPr>
          <p:cNvPr id="23" name="Picture 22" descr="A comic book character with a green hulk&#10;&#10;Description automatically generated">
            <a:extLst>
              <a:ext uri="{FF2B5EF4-FFF2-40B4-BE49-F238E27FC236}">
                <a16:creationId xmlns:a16="http://schemas.microsoft.com/office/drawing/2014/main" id="{E7239FA2-7E05-261A-B766-C633D013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190" y="-4180115"/>
            <a:ext cx="6096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E9315-C89E-AF53-D7D4-902C06F016E1}"/>
              </a:ext>
            </a:extLst>
          </p:cNvPr>
          <p:cNvSpPr txBox="1"/>
          <p:nvPr/>
        </p:nvSpPr>
        <p:spPr>
          <a:xfrm>
            <a:off x="2743713" y="2251905"/>
            <a:ext cx="686318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Knowledge of Python, </a:t>
            </a:r>
            <a:r>
              <a:rPr lang="en-US" sz="2500" b="1" dirty="0" err="1">
                <a:solidFill>
                  <a:srgbClr val="D3D3D3"/>
                </a:solidFill>
                <a:ea typeface="+mn-lt"/>
                <a:cs typeface="+mn-lt"/>
              </a:rPr>
              <a:t>numpy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and pandas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7A8C3-4DEF-0ED4-2AC0-FE2A80F5070F}"/>
              </a:ext>
            </a:extLst>
          </p:cNvPr>
          <p:cNvSpPr txBox="1"/>
          <p:nvPr/>
        </p:nvSpPr>
        <p:spPr>
          <a:xfrm>
            <a:off x="4370036" y="3747275"/>
            <a:ext cx="297439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pip install pandas</a:t>
            </a:r>
          </a:p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pip install </a:t>
            </a:r>
            <a:r>
              <a:rPr lang="en-US" sz="2500" b="1" dirty="0" err="1">
                <a:solidFill>
                  <a:srgbClr val="D3D3D3"/>
                </a:solidFill>
                <a:ea typeface="+mn-lt"/>
                <a:cs typeface="+mn-lt"/>
              </a:rPr>
              <a:t>numpy</a:t>
            </a:r>
            <a:endParaRPr lang="en-US" sz="2500" b="1" dirty="0">
              <a:solidFill>
                <a:srgbClr val="D3D3D3"/>
              </a:solidFill>
              <a:ea typeface="+mn-lt"/>
              <a:cs typeface="+mn-lt"/>
            </a:endParaRPr>
          </a:p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pip install </a:t>
            </a:r>
            <a:r>
              <a:rPr lang="en-US" sz="2500" b="1" dirty="0" err="1">
                <a:solidFill>
                  <a:srgbClr val="D3D3D3"/>
                </a:solidFill>
                <a:ea typeface="+mn-lt"/>
                <a:cs typeface="+mn-lt"/>
              </a:rPr>
              <a:t>sklearn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B9741-D99C-1895-AB0C-414ACAFC692D}"/>
              </a:ext>
            </a:extLst>
          </p:cNvPr>
          <p:cNvSpPr txBox="1"/>
          <p:nvPr/>
        </p:nvSpPr>
        <p:spPr>
          <a:xfrm>
            <a:off x="1596361" y="2807230"/>
            <a:ext cx="8999278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Pre-requisites for workshop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56C48-951E-F371-DB02-2F755A71A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17" b="28715"/>
          <a:stretch/>
        </p:blipFill>
        <p:spPr>
          <a:xfrm>
            <a:off x="-11715732" y="2629023"/>
            <a:ext cx="11056188" cy="298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B7CD62-A49C-3290-FB61-7F51E26D09C6}"/>
              </a:ext>
            </a:extLst>
          </p:cNvPr>
          <p:cNvSpPr txBox="1"/>
          <p:nvPr/>
        </p:nvSpPr>
        <p:spPr>
          <a:xfrm>
            <a:off x="3540578" y="-1177745"/>
            <a:ext cx="5110843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How ML 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5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8BB1B-ED5E-FD27-FBED-4D4485F48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7" b="28715"/>
          <a:stretch/>
        </p:blipFill>
        <p:spPr>
          <a:xfrm>
            <a:off x="575094" y="1872651"/>
            <a:ext cx="11056188" cy="29851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0E8F29-16D1-9908-8DFB-4DEFBE0F0AE8}"/>
              </a:ext>
            </a:extLst>
          </p:cNvPr>
          <p:cNvSpPr txBox="1"/>
          <p:nvPr/>
        </p:nvSpPr>
        <p:spPr>
          <a:xfrm>
            <a:off x="3540578" y="446216"/>
            <a:ext cx="5110843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How ML 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9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856216" y="428498"/>
            <a:ext cx="6485164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How ML is different?</a:t>
            </a:r>
            <a:endParaRPr lang="en-US"/>
          </a:p>
        </p:txBody>
      </p:sp>
      <p:pic>
        <p:nvPicPr>
          <p:cNvPr id="23" name="Picture 22" descr="A comic book character with a green hulk&#10;&#10;Description automatically generated">
            <a:extLst>
              <a:ext uri="{FF2B5EF4-FFF2-40B4-BE49-F238E27FC236}">
                <a16:creationId xmlns:a16="http://schemas.microsoft.com/office/drawing/2014/main" id="{E7239FA2-7E05-261A-B766-C633D013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190" y="-4180115"/>
            <a:ext cx="6096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DAEF3-8F07-535D-15EC-01FB6454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56" y="1017814"/>
            <a:ext cx="4958442" cy="49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871107" y="428498"/>
            <a:ext cx="6465138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How ML is different?</a:t>
            </a:r>
            <a:endParaRPr lang="en-US" dirty="0"/>
          </a:p>
        </p:txBody>
      </p:sp>
      <p:pic>
        <p:nvPicPr>
          <p:cNvPr id="2" name="Picture 1" descr="모니터 스크린 컴퓨터 · Pixabay의 무료 벡터 그래픽">
            <a:extLst>
              <a:ext uri="{FF2B5EF4-FFF2-40B4-BE49-F238E27FC236}">
                <a16:creationId xmlns:a16="http://schemas.microsoft.com/office/drawing/2014/main" id="{23A9710E-3C48-29FC-75B8-6D8AF3E5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1557337"/>
            <a:ext cx="2109108" cy="133486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304AB36-88FF-4BA7-7B7D-3B0082FB5045}"/>
              </a:ext>
            </a:extLst>
          </p:cNvPr>
          <p:cNvSpPr/>
          <p:nvPr/>
        </p:nvSpPr>
        <p:spPr>
          <a:xfrm rot="16200000">
            <a:off x="2945946" y="3367766"/>
            <a:ext cx="966107" cy="2013857"/>
          </a:xfrm>
          <a:prstGeom prst="downArrow">
            <a:avLst/>
          </a:prstGeom>
          <a:solidFill>
            <a:srgbClr val="2D2D2D"/>
          </a:solidFill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0BD954C-1299-6834-755A-AA90F9A53455}"/>
              </a:ext>
            </a:extLst>
          </p:cNvPr>
          <p:cNvSpPr/>
          <p:nvPr/>
        </p:nvSpPr>
        <p:spPr>
          <a:xfrm rot="16200000">
            <a:off x="7746326" y="1626052"/>
            <a:ext cx="966107" cy="1143000"/>
          </a:xfrm>
          <a:prstGeom prst="downArrow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57E97C4-A648-F7D9-D452-CE46F2936871}"/>
              </a:ext>
            </a:extLst>
          </p:cNvPr>
          <p:cNvSpPr/>
          <p:nvPr/>
        </p:nvSpPr>
        <p:spPr>
          <a:xfrm rot="16200000">
            <a:off x="7759932" y="3803194"/>
            <a:ext cx="966107" cy="1143000"/>
          </a:xfrm>
          <a:prstGeom prst="downArrow">
            <a:avLst/>
          </a:prstGeom>
          <a:solidFill>
            <a:srgbClr val="EE242B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C0234A-5CE3-F455-5C6B-BE4A3416B243}"/>
              </a:ext>
            </a:extLst>
          </p:cNvPr>
          <p:cNvGrpSpPr/>
          <p:nvPr/>
        </p:nvGrpSpPr>
        <p:grpSpPr>
          <a:xfrm>
            <a:off x="5203371" y="3366407"/>
            <a:ext cx="2163741" cy="2023961"/>
            <a:chOff x="5203371" y="3257550"/>
            <a:chExt cx="2163741" cy="2023961"/>
          </a:xfrm>
        </p:grpSpPr>
        <p:pic>
          <p:nvPicPr>
            <p:cNvPr id="7" name="Picture 6" descr="A red and gold mask&#10;&#10;Description automatically generated">
              <a:extLst>
                <a:ext uri="{FF2B5EF4-FFF2-40B4-BE49-F238E27FC236}">
                  <a16:creationId xmlns:a16="http://schemas.microsoft.com/office/drawing/2014/main" id="{927E0D76-D03E-0372-6D17-B39ED367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371" y="3257550"/>
              <a:ext cx="1798865" cy="16627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01E04A-C472-6E87-328E-EDFCD0F0165E}"/>
                </a:ext>
              </a:extLst>
            </p:cNvPr>
            <p:cNvSpPr txBox="1"/>
            <p:nvPr/>
          </p:nvSpPr>
          <p:spPr>
            <a:xfrm>
              <a:off x="5666220" y="4912179"/>
              <a:ext cx="17008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D3D3D3"/>
                  </a:solidFill>
                </a:rPr>
                <a:t>Model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7137B5B-3D6E-21F7-45CE-952C8B34CD7C}"/>
              </a:ext>
            </a:extLst>
          </p:cNvPr>
          <p:cNvSpPr txBox="1"/>
          <p:nvPr/>
        </p:nvSpPr>
        <p:spPr>
          <a:xfrm>
            <a:off x="1620432" y="3897703"/>
            <a:ext cx="775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3D3D3"/>
                </a:solidFill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A8786E-D10F-ABA4-D050-93404511E07E}"/>
              </a:ext>
            </a:extLst>
          </p:cNvPr>
          <p:cNvGrpSpPr/>
          <p:nvPr/>
        </p:nvGrpSpPr>
        <p:grpSpPr>
          <a:xfrm>
            <a:off x="1608185" y="1557272"/>
            <a:ext cx="2856320" cy="1212975"/>
            <a:chOff x="1579609" y="1557272"/>
            <a:chExt cx="2856320" cy="1212975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2582CA3F-EAA5-B3BA-ADA8-781EDF5965F8}"/>
                </a:ext>
              </a:extLst>
            </p:cNvPr>
            <p:cNvSpPr/>
            <p:nvPr/>
          </p:nvSpPr>
          <p:spPr>
            <a:xfrm rot="16200000">
              <a:off x="2945947" y="1177017"/>
              <a:ext cx="966107" cy="2013857"/>
            </a:xfrm>
            <a:prstGeom prst="downArrow">
              <a:avLst/>
            </a:prstGeom>
            <a:solidFill>
              <a:srgbClr val="2D2D2D"/>
            </a:solidFill>
            <a:ln>
              <a:solidFill>
                <a:srgbClr val="EE24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FABAD1-AC10-FB64-B87A-B4280FED4E16}"/>
                </a:ext>
              </a:extLst>
            </p:cNvPr>
            <p:cNvSpPr txBox="1"/>
            <p:nvPr/>
          </p:nvSpPr>
          <p:spPr>
            <a:xfrm>
              <a:off x="1579609" y="2400915"/>
              <a:ext cx="11021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D3D3D3"/>
                  </a:solidFill>
                </a:rPr>
                <a:t>Program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BD1BCF-425D-EE28-B1C9-7CE63F37C812}"/>
                </a:ext>
              </a:extLst>
            </p:cNvPr>
            <p:cNvSpPr txBox="1"/>
            <p:nvPr/>
          </p:nvSpPr>
          <p:spPr>
            <a:xfrm>
              <a:off x="1647646" y="1557272"/>
              <a:ext cx="7756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D3D3D3"/>
                  </a:solidFill>
                </a:rPr>
                <a:t>Data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089484-2202-CC4F-E927-A868A2F8B7E5}"/>
              </a:ext>
            </a:extLst>
          </p:cNvPr>
          <p:cNvSpPr txBox="1"/>
          <p:nvPr/>
        </p:nvSpPr>
        <p:spPr>
          <a:xfrm>
            <a:off x="1593216" y="4537236"/>
            <a:ext cx="1102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3D3D3"/>
                </a:solidFill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6E71DE-453D-E79B-2157-33BD4493560F}"/>
              </a:ext>
            </a:extLst>
          </p:cNvPr>
          <p:cNvSpPr txBox="1"/>
          <p:nvPr/>
        </p:nvSpPr>
        <p:spPr>
          <a:xfrm>
            <a:off x="9039045" y="4104529"/>
            <a:ext cx="1102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3D3D3"/>
                </a:solidFill>
              </a:rPr>
              <a:t>Program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A8563-CED1-483D-0A53-D9922D6CFDA5}"/>
              </a:ext>
            </a:extLst>
          </p:cNvPr>
          <p:cNvSpPr txBox="1"/>
          <p:nvPr/>
        </p:nvSpPr>
        <p:spPr>
          <a:xfrm>
            <a:off x="9039044" y="2022636"/>
            <a:ext cx="1102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3D3D3"/>
                </a:solidFill>
              </a:rPr>
              <a:t>Output</a:t>
            </a:r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A97AFC10-75A7-52D6-151A-131F1F5252A2}"/>
              </a:ext>
            </a:extLst>
          </p:cNvPr>
          <p:cNvSpPr/>
          <p:nvPr/>
        </p:nvSpPr>
        <p:spPr>
          <a:xfrm rot="5400000">
            <a:off x="-6846397" y="-4264771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40F1992C-5BE0-7AD7-882C-9FC1EE9A065C}"/>
              </a:ext>
            </a:extLst>
          </p:cNvPr>
          <p:cNvSpPr/>
          <p:nvPr/>
        </p:nvSpPr>
        <p:spPr>
          <a:xfrm>
            <a:off x="-7687290" y="5591381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EF326-5383-8230-3F50-6F56AFBC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6" y="-5392350"/>
            <a:ext cx="4958442" cy="49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6" grpId="0"/>
      <p:bldP spid="18" grpId="0"/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muscular person holding a pencil and a notebook&#10;&#10;Description automatically generated">
            <a:extLst>
              <a:ext uri="{FF2B5EF4-FFF2-40B4-BE49-F238E27FC236}">
                <a16:creationId xmlns:a16="http://schemas.microsoft.com/office/drawing/2014/main" id="{000E854A-172F-54DC-CC03-5A7F1E178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" r="23441"/>
          <a:stretch/>
        </p:blipFill>
        <p:spPr>
          <a:xfrm>
            <a:off x="-2724825" y="4003009"/>
            <a:ext cx="2666150" cy="1932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503201" y="482927"/>
            <a:ext cx="7187343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Characteristics of 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970AB-94B7-C874-B534-AE65B6EB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2" t="25567" r="82914" b="65472"/>
          <a:stretch/>
        </p:blipFill>
        <p:spPr>
          <a:xfrm>
            <a:off x="-606330" y="2453324"/>
            <a:ext cx="606330" cy="675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7B518-C3B7-4DF6-A3A4-3C196C09E9A0}"/>
              </a:ext>
            </a:extLst>
          </p:cNvPr>
          <p:cNvSpPr txBox="1"/>
          <p:nvPr/>
        </p:nvSpPr>
        <p:spPr>
          <a:xfrm>
            <a:off x="12980803" y="2457415"/>
            <a:ext cx="78245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Potential to perform automated data visualization</a:t>
            </a:r>
            <a:endParaRPr lang="en-US" b="1" dirty="0">
              <a:solidFill>
                <a:srgbClr val="D3D3D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308D9-6250-2994-5F63-E5230D8BF738}"/>
              </a:ext>
            </a:extLst>
          </p:cNvPr>
          <p:cNvSpPr txBox="1"/>
          <p:nvPr/>
        </p:nvSpPr>
        <p:spPr>
          <a:xfrm>
            <a:off x="13023576" y="3111670"/>
            <a:ext cx="78245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Precise data analysis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D5A4A-2CF0-9818-677B-561E4A6808CA}"/>
              </a:ext>
            </a:extLst>
          </p:cNvPr>
          <p:cNvSpPr txBox="1"/>
          <p:nvPr/>
        </p:nvSpPr>
        <p:spPr>
          <a:xfrm>
            <a:off x="13037953" y="3768355"/>
            <a:ext cx="78245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</a:rPr>
              <a:t>Intelligence at its finest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B710-270B-8812-9B15-C417AAC21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2" t="25567" r="82914" b="65472"/>
          <a:stretch/>
        </p:blipFill>
        <p:spPr>
          <a:xfrm>
            <a:off x="-895240" y="2435934"/>
            <a:ext cx="606330" cy="675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2DC28-0601-14BD-B577-0670003A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2" t="25567" r="82914" b="65472"/>
          <a:stretch/>
        </p:blipFill>
        <p:spPr>
          <a:xfrm>
            <a:off x="-1236362" y="2453324"/>
            <a:ext cx="606330" cy="675736"/>
          </a:xfrm>
          <a:prstGeom prst="rect">
            <a:avLst/>
          </a:prstGeom>
        </p:spPr>
      </p:pic>
      <p:pic>
        <p:nvPicPr>
          <p:cNvPr id="14" name="Picture 13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9C997C29-7A7A-8292-D776-4C83DFD41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516"/>
            <a:ext cx="2226727" cy="30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32 -0.05394 L -0.07032 -0.05371 C -0.06042 -0.05301 -0.05039 -0.05417 -0.04063 -0.05116 C -0.03711 -0.05023 -0.03386 -0.04699 -0.03125 -0.04283 C -0.02136 -0.02824 -0.01393 -0.00834 -0.00313 0.0044 C 0.01484 0.02569 -0.003 0.00717 0.025 0.02384 C 0.05325 0.04051 0.02682 0.03125 0.04843 0.03773 C 0.04948 0.03402 0.05 0.02963 0.05143 0.02662 C 0.05273 0.02384 0.05521 0.02384 0.05612 0.02106 C 0.05755 0.0169 0.05651 0.01111 0.05755 0.00717 C 0.06198 -0.00672 0.06627 -0.01366 0.07187 -0.02338 C 0.07487 -0.0456 0.07265 -0.04422 0.09375 -0.01505 C 0.09765 -0.00973 0.10521 0.0162 0.10768 0.02384 C 0.10872 0.02662 0.10937 0.02986 0.11093 0.03217 C 0.11263 0.03472 0.1151 0.03588 0.11719 0.03773 C 0.13841 0.01389 0.12148 0.03495 0.14049 0.0044 C 0.14245 0.00115 0.14492 -0.0007 0.14674 -0.00394 C 0.15846 -0.02477 0.14518 -0.00764 0.15625 -0.0206 C 0.15768 -0.01875 0.15963 -0.0176 0.16094 -0.01505 C 0.16732 -0.00209 0.16914 0.00926 0.17656 0.02106 C 0.17825 0.02361 0.18073 0.02477 0.18268 0.02662 C 0.18828 0.02477 0.19414 0.02338 0.2 0.02106 C 0.22148 0.01203 0.20065 0.0199 0.21406 0.00995 C 0.21601 0.00833 0.21823 0.0081 0.22031 0.00717 C 0.22344 0.00532 0.2263 0.00347 0.22955 0.00162 C 0.23216 0.00532 0.23489 0.00856 0.2375 0.01273 C 0.24023 0.0169 0.24179 0.02453 0.24531 0.02662 C 0.24739 0.02777 0.24935 0.02268 0.25143 0.02106 C 0.25612 0.01713 0.26094 0.01365 0.26562 0.00995 C 0.26875 0.00717 0.27161 0.0037 0.27487 0.00162 C 0.27747 2.96296E-6 0.28008 -0.00023 0.28268 -0.00116 C 0.29323 -0.00023 0.30364 -0.0007 0.31406 0.00162 C 0.31679 0.00208 0.31914 0.00602 0.32187 0.00717 C 0.38515 0.0331 0.33476 0.0081 0.36549 0.02384 C 0.3681 0.02662 0.37031 0.03171 0.3733 0.03217 C 0.39297 0.03426 0.38633 0.02222 0.40312 0.02106 L 0.43737 0.01828 C 0.43945 0.01643 0.44101 0.01481 0.44362 0.01273 C 0.44974 0.00555 0.45508 -0.00695 0.46146 -0.00949 C 0.47317 -0.01366 0.48424 -0.00764 0.49531 -0.00672 C 0.49739 -0.00023 0.49948 0.00602 0.50143 0.01273 C 0.50247 0.0162 0.50247 0.02152 0.50455 0.02384 C 0.50729 0.02662 0.51094 0.02569 0.51406 0.02662 C 0.52291 0.02014 0.53177 0.01458 0.54062 0.00717 C 0.54258 0.00532 0.54349 0.00115 0.54531 -0.00116 C 0.54674 -0.00348 0.5483 -0.00486 0.54987 -0.00672 C 0.5625 -0.00579 0.575 -0.00625 0.5875 -0.00394 C 0.59114 -0.00348 0.59466 2.96296E-6 0.59844 0.00162 C 0.60143 0.00277 0.60469 0.00347 0.60781 0.0044 C 0.61094 0.00717 0.61393 0.01041 0.61679 0.01273 C 0.63034 0.02199 0.65195 0.00902 0.6608 0.00717 C 0.68307 -0.00602 0.68333 -0.01135 0.71054 0.00162 C 0.71341 0.00277 0.71354 0.00949 0.71562 0.01273 C 0.72226 0.02338 0.72526 0.02152 0.73437 0.02384 C 0.74219 0.02291 0.75013 0.02407 0.75781 0.02106 C 0.75989 0.02014 0.76094 0.01551 0.7625 0.01273 C 0.76458 0.0081 0.76588 0.00208 0.76875 -0.00116 C 0.77083 -0.00394 0.77396 -0.00301 0.77643 -0.00394 C 0.78385 -0.00116 0.79114 0.00115 0.7983 0.0044 C 0.8 0.00486 0.80143 0.00879 0.80312 0.00717 C 0.80482 0.00486 0.80416 -0.00023 0.80429 -0.00394 L 0.82174 0.00717 C 0.82708 0.01065 0.83203 0.01551 0.83737 0.01828 C 0.84153 0.02014 0.84583 0.0199 0.85 0.02106 L 0.8608 0.02384 C 0.86588 0.02291 0.87135 0.02291 0.87656 0.02106 C 0.87877 0.02014 0.88047 0.01551 0.88268 0.01551 C 0.89479 0.01551 0.90573 0.01967 0.91719 0.02384 C 0.91914 0.02106 0.92135 0.01852 0.92344 0.01551 C 0.92565 0.01203 0.92721 0.0074 0.92955 0.0044 C 0.93099 0.00254 0.93268 0.00254 0.93424 0.00162 L 0.94987 0.00717 " pathEditMode="relative" rAng="0" ptsTypes="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03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3612 -0.00694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1.85185E-6 L 0.38607 0.095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3 -0.13356 L 0.41054 0.18635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18959 -0.00487 C -0.22878 -0.00602 -0.28815 -0.00672 -0.35026 -0.00672 C -0.42097 -0.00672 -0.47761 -0.00602 -0.51693 -0.00487 L -0.70586 4.44444E-6 " pathEditMode="relative" rAng="0" ptsTypes="AAAAA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1888 0.03842 C -0.22799 0.04722 -0.28698 0.05231 -0.34883 0.05231 C -0.41901 0.05231 -0.47552 0.04722 -0.51471 0.03842 L -0.70312 4.07407E-6 " pathEditMode="relative" rAng="0" ptsTypes="AAAAA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70273 0.00208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4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907314" y="482927"/>
            <a:ext cx="10364739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Advantage / Disadvantage of ML</a:t>
            </a:r>
            <a:endParaRPr lang="en-US" dirty="0"/>
          </a:p>
        </p:txBody>
      </p:sp>
      <p:pic>
        <p:nvPicPr>
          <p:cNvPr id="22" name="Picture 21" descr="A person in a garment&#10;&#10;Description automatically generated">
            <a:extLst>
              <a:ext uri="{FF2B5EF4-FFF2-40B4-BE49-F238E27FC236}">
                <a16:creationId xmlns:a16="http://schemas.microsoft.com/office/drawing/2014/main" id="{6C062C90-9D4C-5B6D-A09C-089C45AC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5680" y="2675583"/>
            <a:ext cx="5837208" cy="32852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9AA678-61B4-EFCD-3D8F-9C67AE39A9A0}"/>
              </a:ext>
            </a:extLst>
          </p:cNvPr>
          <p:cNvSpPr txBox="1"/>
          <p:nvPr/>
        </p:nvSpPr>
        <p:spPr>
          <a:xfrm>
            <a:off x="2988180" y="1961482"/>
            <a:ext cx="621430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D3D3D3"/>
                </a:solidFill>
                <a:ea typeface="+mn-lt"/>
                <a:cs typeface="+mn-lt"/>
              </a:rPr>
              <a:t>That's Surprising, Right??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57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</TotalTime>
  <Words>769</Words>
  <Application>Microsoft Office PowerPoint</Application>
  <PresentationFormat>Widescreen</PresentationFormat>
  <Paragraphs>206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ADLaM Display</vt:lpstr>
      <vt:lpstr>Aptos</vt:lpstr>
      <vt:lpstr>Aptos Display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KHALIL AHMAD</cp:lastModifiedBy>
  <cp:revision>248</cp:revision>
  <dcterms:created xsi:type="dcterms:W3CDTF">2024-07-11T19:32:35Z</dcterms:created>
  <dcterms:modified xsi:type="dcterms:W3CDTF">2024-07-26T09:04:28Z</dcterms:modified>
</cp:coreProperties>
</file>